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8"/>
  </p:notesMasterIdLst>
  <p:sldIdLst>
    <p:sldId id="290" r:id="rId2"/>
    <p:sldId id="293" r:id="rId3"/>
    <p:sldId id="296" r:id="rId4"/>
    <p:sldId id="297" r:id="rId5"/>
    <p:sldId id="294" r:id="rId6"/>
    <p:sldId id="298" r:id="rId7"/>
  </p:sldIdLst>
  <p:sldSz cx="24384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98EF"/>
    <a:srgbClr val="515BE6"/>
    <a:srgbClr val="CB8DFC"/>
    <a:srgbClr val="1B1BE5"/>
    <a:srgbClr val="5D5DED"/>
    <a:srgbClr val="2626B5"/>
    <a:srgbClr val="AA78FC"/>
    <a:srgbClr val="2524E6"/>
    <a:srgbClr val="7979FF"/>
    <a:srgbClr val="CBE0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63" autoAdjust="0"/>
    <p:restoredTop sz="95033" autoAdjust="0"/>
  </p:normalViewPr>
  <p:slideViewPr>
    <p:cSldViewPr snapToGrid="0">
      <p:cViewPr varScale="1">
        <p:scale>
          <a:sx n="37" d="100"/>
          <a:sy n="37" d="100"/>
        </p:scale>
        <p:origin x="1234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ermien Paul Alejandria" userId="7775c4b9b3def663" providerId="LiveId" clId="{DA20EF5D-2392-4439-9760-1E0267869197}"/>
    <pc:docChg chg="delSld">
      <pc:chgData name="Jhermien Paul Alejandria" userId="7775c4b9b3def663" providerId="LiveId" clId="{DA20EF5D-2392-4439-9760-1E0267869197}" dt="2025-06-19T19:16:42.887" v="0" actId="47"/>
      <pc:docMkLst>
        <pc:docMk/>
      </pc:docMkLst>
      <pc:sldChg chg="del">
        <pc:chgData name="Jhermien Paul Alejandria" userId="7775c4b9b3def663" providerId="LiveId" clId="{DA20EF5D-2392-4439-9760-1E0267869197}" dt="2025-06-19T19:16:42.887" v="0" actId="47"/>
        <pc:sldMkLst>
          <pc:docMk/>
          <pc:sldMk cId="571757727" sldId="284"/>
        </pc:sldMkLst>
      </pc:sldChg>
      <pc:sldChg chg="del">
        <pc:chgData name="Jhermien Paul Alejandria" userId="7775c4b9b3def663" providerId="LiveId" clId="{DA20EF5D-2392-4439-9760-1E0267869197}" dt="2025-06-19T19:16:42.887" v="0" actId="47"/>
        <pc:sldMkLst>
          <pc:docMk/>
          <pc:sldMk cId="2136670547" sldId="286"/>
        </pc:sldMkLst>
      </pc:sldChg>
      <pc:sldChg chg="del">
        <pc:chgData name="Jhermien Paul Alejandria" userId="7775c4b9b3def663" providerId="LiveId" clId="{DA20EF5D-2392-4439-9760-1E0267869197}" dt="2025-06-19T19:16:42.887" v="0" actId="47"/>
        <pc:sldMkLst>
          <pc:docMk/>
          <pc:sldMk cId="3808860881" sldId="287"/>
        </pc:sldMkLst>
      </pc:sldChg>
      <pc:sldChg chg="del">
        <pc:chgData name="Jhermien Paul Alejandria" userId="7775c4b9b3def663" providerId="LiveId" clId="{DA20EF5D-2392-4439-9760-1E0267869197}" dt="2025-06-19T19:16:42.887" v="0" actId="47"/>
        <pc:sldMkLst>
          <pc:docMk/>
          <pc:sldMk cId="545441508" sldId="288"/>
        </pc:sldMkLst>
      </pc:sldChg>
      <pc:sldChg chg="del">
        <pc:chgData name="Jhermien Paul Alejandria" userId="7775c4b9b3def663" providerId="LiveId" clId="{DA20EF5D-2392-4439-9760-1E0267869197}" dt="2025-06-19T19:16:42.887" v="0" actId="47"/>
        <pc:sldMkLst>
          <pc:docMk/>
          <pc:sldMk cId="1998881423" sldId="295"/>
        </pc:sldMkLst>
      </pc:sldChg>
    </pc:docChg>
  </pc:docChgLst>
  <pc:docChgLst>
    <pc:chgData name="Jhermien Paul Alejandria" userId="7775c4b9b3def663" providerId="LiveId" clId="{6B7382AA-0531-4887-B33E-9E3C3B35F954}"/>
    <pc:docChg chg="undo redo custSel addSld delSld modSld sldOrd modMainMaster modNotesMaster">
      <pc:chgData name="Jhermien Paul Alejandria" userId="7775c4b9b3def663" providerId="LiveId" clId="{6B7382AA-0531-4887-B33E-9E3C3B35F954}" dt="2025-02-12T09:06:10.926" v="33576" actId="1036"/>
      <pc:docMkLst>
        <pc:docMk/>
      </pc:docMkLst>
      <pc:sldChg chg="addSp delSp modSp del mod ord">
        <pc:chgData name="Jhermien Paul Alejandria" userId="7775c4b9b3def663" providerId="LiveId" clId="{6B7382AA-0531-4887-B33E-9E3C3B35F954}" dt="2025-01-18T18:36:20.110" v="10170" actId="47"/>
        <pc:sldMkLst>
          <pc:docMk/>
          <pc:sldMk cId="2724484305" sldId="256"/>
        </pc:sldMkLst>
      </pc:sldChg>
      <pc:sldChg chg="addSp modSp del mod">
        <pc:chgData name="Jhermien Paul Alejandria" userId="7775c4b9b3def663" providerId="LiveId" clId="{6B7382AA-0531-4887-B33E-9E3C3B35F954}" dt="2025-01-18T18:36:20.110" v="10170" actId="47"/>
        <pc:sldMkLst>
          <pc:docMk/>
          <pc:sldMk cId="3081781127" sldId="257"/>
        </pc:sldMkLst>
      </pc:sldChg>
      <pc:sldChg chg="addSp delSp modSp add del mod ord">
        <pc:chgData name="Jhermien Paul Alejandria" userId="7775c4b9b3def663" providerId="LiveId" clId="{6B7382AA-0531-4887-B33E-9E3C3B35F954}" dt="2025-01-06T11:16:14.378" v="2340" actId="47"/>
        <pc:sldMkLst>
          <pc:docMk/>
          <pc:sldMk cId="129116879" sldId="258"/>
        </pc:sldMkLst>
      </pc:sldChg>
      <pc:sldChg chg="modSp add del">
        <pc:chgData name="Jhermien Paul Alejandria" userId="7775c4b9b3def663" providerId="LiveId" clId="{6B7382AA-0531-4887-B33E-9E3C3B35F954}" dt="2025-01-18T18:36:20.110" v="10170" actId="47"/>
        <pc:sldMkLst>
          <pc:docMk/>
          <pc:sldMk cId="2572971884" sldId="259"/>
        </pc:sldMkLst>
      </pc:sldChg>
      <pc:sldChg chg="addSp modSp add del">
        <pc:chgData name="Jhermien Paul Alejandria" userId="7775c4b9b3def663" providerId="LiveId" clId="{6B7382AA-0531-4887-B33E-9E3C3B35F954}" dt="2025-01-06T09:17:53.603" v="1967" actId="2696"/>
        <pc:sldMkLst>
          <pc:docMk/>
          <pc:sldMk cId="3864872380" sldId="259"/>
        </pc:sldMkLst>
      </pc:sldChg>
      <pc:sldChg chg="addSp modSp add del">
        <pc:chgData name="Jhermien Paul Alejandria" userId="7775c4b9b3def663" providerId="LiveId" clId="{6B7382AA-0531-4887-B33E-9E3C3B35F954}" dt="2025-01-06T09:17:53.603" v="1967" actId="2696"/>
        <pc:sldMkLst>
          <pc:docMk/>
          <pc:sldMk cId="3540754060" sldId="260"/>
        </pc:sldMkLst>
      </pc:sldChg>
      <pc:sldChg chg="modSp add del">
        <pc:chgData name="Jhermien Paul Alejandria" userId="7775c4b9b3def663" providerId="LiveId" clId="{6B7382AA-0531-4887-B33E-9E3C3B35F954}" dt="2025-01-18T18:36:20.110" v="10170" actId="47"/>
        <pc:sldMkLst>
          <pc:docMk/>
          <pc:sldMk cId="3791689336" sldId="260"/>
        </pc:sldMkLst>
      </pc:sldChg>
      <pc:sldChg chg="addSp modSp add del mod ord">
        <pc:chgData name="Jhermien Paul Alejandria" userId="7775c4b9b3def663" providerId="LiveId" clId="{6B7382AA-0531-4887-B33E-9E3C3B35F954}" dt="2025-01-18T18:36:20.110" v="10170" actId="47"/>
        <pc:sldMkLst>
          <pc:docMk/>
          <pc:sldMk cId="2608292846" sldId="261"/>
        </pc:sldMkLst>
      </pc:sldChg>
      <pc:sldChg chg="addSp modSp add del ord">
        <pc:chgData name="Jhermien Paul Alejandria" userId="7775c4b9b3def663" providerId="LiveId" clId="{6B7382AA-0531-4887-B33E-9E3C3B35F954}" dt="2025-01-18T18:36:20.110" v="10170" actId="47"/>
        <pc:sldMkLst>
          <pc:docMk/>
          <pc:sldMk cId="3844949330" sldId="262"/>
        </pc:sldMkLst>
      </pc:sldChg>
      <pc:sldChg chg="addSp modSp add del ord">
        <pc:chgData name="Jhermien Paul Alejandria" userId="7775c4b9b3def663" providerId="LiveId" clId="{6B7382AA-0531-4887-B33E-9E3C3B35F954}" dt="2025-01-18T18:36:20.110" v="10170" actId="47"/>
        <pc:sldMkLst>
          <pc:docMk/>
          <pc:sldMk cId="3278002088" sldId="263"/>
        </pc:sldMkLst>
      </pc:sldChg>
      <pc:sldChg chg="addSp modSp add del mod ord">
        <pc:chgData name="Jhermien Paul Alejandria" userId="7775c4b9b3def663" providerId="LiveId" clId="{6B7382AA-0531-4887-B33E-9E3C3B35F954}" dt="2025-01-18T18:36:20.110" v="10170" actId="47"/>
        <pc:sldMkLst>
          <pc:docMk/>
          <pc:sldMk cId="1240315430" sldId="264"/>
        </pc:sldMkLst>
      </pc:sldChg>
      <pc:sldChg chg="addSp modSp add del ord">
        <pc:chgData name="Jhermien Paul Alejandria" userId="7775c4b9b3def663" providerId="LiveId" clId="{6B7382AA-0531-4887-B33E-9E3C3B35F954}" dt="2025-01-18T18:36:20.110" v="10170" actId="47"/>
        <pc:sldMkLst>
          <pc:docMk/>
          <pc:sldMk cId="3365100210" sldId="265"/>
        </pc:sldMkLst>
      </pc:sldChg>
      <pc:sldChg chg="add del">
        <pc:chgData name="Jhermien Paul Alejandria" userId="7775c4b9b3def663" providerId="LiveId" clId="{6B7382AA-0531-4887-B33E-9E3C3B35F954}" dt="2025-01-18T18:36:20.110" v="10170" actId="47"/>
        <pc:sldMkLst>
          <pc:docMk/>
          <pc:sldMk cId="156539013" sldId="266"/>
        </pc:sldMkLst>
      </pc:sldChg>
      <pc:sldChg chg="addSp modSp add del ord">
        <pc:chgData name="Jhermien Paul Alejandria" userId="7775c4b9b3def663" providerId="LiveId" clId="{6B7382AA-0531-4887-B33E-9E3C3B35F954}" dt="2025-01-18T18:36:20.110" v="10170" actId="47"/>
        <pc:sldMkLst>
          <pc:docMk/>
          <pc:sldMk cId="3516272702" sldId="267"/>
        </pc:sldMkLst>
      </pc:sldChg>
      <pc:sldChg chg="addSp modSp add del ord">
        <pc:chgData name="Jhermien Paul Alejandria" userId="7775c4b9b3def663" providerId="LiveId" clId="{6B7382AA-0531-4887-B33E-9E3C3B35F954}" dt="2025-01-18T18:36:20.110" v="10170" actId="47"/>
        <pc:sldMkLst>
          <pc:docMk/>
          <pc:sldMk cId="2999879037" sldId="268"/>
        </pc:sldMkLst>
      </pc:sldChg>
      <pc:sldChg chg="addSp modSp add del mod ord">
        <pc:chgData name="Jhermien Paul Alejandria" userId="7775c4b9b3def663" providerId="LiveId" clId="{6B7382AA-0531-4887-B33E-9E3C3B35F954}" dt="2025-01-18T18:36:20.110" v="10170" actId="47"/>
        <pc:sldMkLst>
          <pc:docMk/>
          <pc:sldMk cId="1883651000" sldId="269"/>
        </pc:sldMkLst>
      </pc:sldChg>
      <pc:sldChg chg="addSp delSp modSp add del mod modNotes">
        <pc:chgData name="Jhermien Paul Alejandria" userId="7775c4b9b3def663" providerId="LiveId" clId="{6B7382AA-0531-4887-B33E-9E3C3B35F954}" dt="2025-01-06T07:48:30.314" v="711" actId="47"/>
        <pc:sldMkLst>
          <pc:docMk/>
          <pc:sldMk cId="1032492374" sldId="270"/>
        </pc:sldMkLst>
      </pc:sldChg>
      <pc:sldChg chg="addSp delSp modSp add del mod ord modNotes">
        <pc:chgData name="Jhermien Paul Alejandria" userId="7775c4b9b3def663" providerId="LiveId" clId="{6B7382AA-0531-4887-B33E-9E3C3B35F954}" dt="2025-01-06T12:10:24.540" v="3256" actId="47"/>
        <pc:sldMkLst>
          <pc:docMk/>
          <pc:sldMk cId="3574518734" sldId="271"/>
        </pc:sldMkLst>
      </pc:sldChg>
      <pc:sldChg chg="addSp delSp modSp add del mod">
        <pc:chgData name="Jhermien Paul Alejandria" userId="7775c4b9b3def663" providerId="LiveId" clId="{6B7382AA-0531-4887-B33E-9E3C3B35F954}" dt="2025-01-06T10:51:52.075" v="2064" actId="47"/>
        <pc:sldMkLst>
          <pc:docMk/>
          <pc:sldMk cId="58581943" sldId="272"/>
        </pc:sldMkLst>
      </pc:sldChg>
      <pc:sldChg chg="addSp delSp modSp add del mod modNotes">
        <pc:chgData name="Jhermien Paul Alejandria" userId="7775c4b9b3def663" providerId="LiveId" clId="{6B7382AA-0531-4887-B33E-9E3C3B35F954}" dt="2025-01-06T08:52:00.386" v="1699" actId="47"/>
        <pc:sldMkLst>
          <pc:docMk/>
          <pc:sldMk cId="1416023555" sldId="272"/>
        </pc:sldMkLst>
      </pc:sldChg>
      <pc:sldChg chg="addSp delSp modSp add del mod ord modNotes">
        <pc:chgData name="Jhermien Paul Alejandria" userId="7775c4b9b3def663" providerId="LiveId" clId="{6B7382AA-0531-4887-B33E-9E3C3B35F954}" dt="2025-01-13T17:47:11.493" v="7107" actId="47"/>
        <pc:sldMkLst>
          <pc:docMk/>
          <pc:sldMk cId="4211021238" sldId="272"/>
        </pc:sldMkLst>
      </pc:sldChg>
      <pc:sldChg chg="add del">
        <pc:chgData name="Jhermien Paul Alejandria" userId="7775c4b9b3def663" providerId="LiveId" clId="{6B7382AA-0531-4887-B33E-9E3C3B35F954}" dt="2025-01-06T12:58:31.267" v="3662" actId="47"/>
        <pc:sldMkLst>
          <pc:docMk/>
          <pc:sldMk cId="2109148536" sldId="273"/>
        </pc:sldMkLst>
      </pc:sldChg>
      <pc:sldChg chg="addSp delSp modSp new del mod ord">
        <pc:chgData name="Jhermien Paul Alejandria" userId="7775c4b9b3def663" providerId="LiveId" clId="{6B7382AA-0531-4887-B33E-9E3C3B35F954}" dt="2025-01-12T18:46:41.059" v="4575" actId="47"/>
        <pc:sldMkLst>
          <pc:docMk/>
          <pc:sldMk cId="2326335409" sldId="273"/>
        </pc:sldMkLst>
      </pc:sldChg>
      <pc:sldChg chg="addSp delSp modSp add del mod">
        <pc:chgData name="Jhermien Paul Alejandria" userId="7775c4b9b3def663" providerId="LiveId" clId="{6B7382AA-0531-4887-B33E-9E3C3B35F954}" dt="2025-01-18T18:36:20.110" v="10170" actId="47"/>
        <pc:sldMkLst>
          <pc:docMk/>
          <pc:sldMk cId="216028794" sldId="274"/>
        </pc:sldMkLst>
      </pc:sldChg>
      <pc:sldChg chg="addSp delSp modSp add del mod">
        <pc:chgData name="Jhermien Paul Alejandria" userId="7775c4b9b3def663" providerId="LiveId" clId="{6B7382AA-0531-4887-B33E-9E3C3B35F954}" dt="2025-01-18T18:36:20.110" v="10170" actId="47"/>
        <pc:sldMkLst>
          <pc:docMk/>
          <pc:sldMk cId="2858651716" sldId="275"/>
        </pc:sldMkLst>
      </pc:sldChg>
      <pc:sldChg chg="addSp delSp modSp new del mod ord">
        <pc:chgData name="Jhermien Paul Alejandria" userId="7775c4b9b3def663" providerId="LiveId" clId="{6B7382AA-0531-4887-B33E-9E3C3B35F954}" dt="2025-01-12T18:46:27.855" v="4574" actId="47"/>
        <pc:sldMkLst>
          <pc:docMk/>
          <pc:sldMk cId="25988674" sldId="276"/>
        </pc:sldMkLst>
      </pc:sldChg>
      <pc:sldChg chg="add del">
        <pc:chgData name="Jhermien Paul Alejandria" userId="7775c4b9b3def663" providerId="LiveId" clId="{6B7382AA-0531-4887-B33E-9E3C3B35F954}" dt="2025-01-07T11:24:10.381" v="4407"/>
        <pc:sldMkLst>
          <pc:docMk/>
          <pc:sldMk cId="556214337" sldId="276"/>
        </pc:sldMkLst>
      </pc:sldChg>
      <pc:sldChg chg="modSp add del mod">
        <pc:chgData name="Jhermien Paul Alejandria" userId="7775c4b9b3def663" providerId="LiveId" clId="{6B7382AA-0531-4887-B33E-9E3C3B35F954}" dt="2025-01-12T21:17:57.598" v="5403" actId="47"/>
        <pc:sldMkLst>
          <pc:docMk/>
          <pc:sldMk cId="2801579993" sldId="277"/>
        </pc:sldMkLst>
      </pc:sldChg>
      <pc:sldChg chg="addSp delSp modSp add del mod">
        <pc:chgData name="Jhermien Paul Alejandria" userId="7775c4b9b3def663" providerId="LiveId" clId="{6B7382AA-0531-4887-B33E-9E3C3B35F954}" dt="2025-01-12T18:43:33.835" v="4559" actId="47"/>
        <pc:sldMkLst>
          <pc:docMk/>
          <pc:sldMk cId="3188235714" sldId="277"/>
        </pc:sldMkLst>
      </pc:sldChg>
      <pc:sldChg chg="modSp add del">
        <pc:chgData name="Jhermien Paul Alejandria" userId="7775c4b9b3def663" providerId="LiveId" clId="{6B7382AA-0531-4887-B33E-9E3C3B35F954}" dt="2025-01-12T18:43:33.835" v="4559" actId="47"/>
        <pc:sldMkLst>
          <pc:docMk/>
          <pc:sldMk cId="1339251012" sldId="278"/>
        </pc:sldMkLst>
      </pc:sldChg>
      <pc:sldChg chg="addSp delSp modSp new del mod">
        <pc:chgData name="Jhermien Paul Alejandria" userId="7775c4b9b3def663" providerId="LiveId" clId="{6B7382AA-0531-4887-B33E-9E3C3B35F954}" dt="2025-01-18T18:36:20.110" v="10170" actId="47"/>
        <pc:sldMkLst>
          <pc:docMk/>
          <pc:sldMk cId="3972574789" sldId="278"/>
        </pc:sldMkLst>
      </pc:sldChg>
      <pc:sldChg chg="addSp delSp modSp add del mod ord">
        <pc:chgData name="Jhermien Paul Alejandria" userId="7775c4b9b3def663" providerId="LiveId" clId="{6B7382AA-0531-4887-B33E-9E3C3B35F954}" dt="2025-01-12T21:04:13.025" v="5323" actId="47"/>
        <pc:sldMkLst>
          <pc:docMk/>
          <pc:sldMk cId="2665274612" sldId="279"/>
        </pc:sldMkLst>
      </pc:sldChg>
      <pc:sldChg chg="delSp modSp add del mod">
        <pc:chgData name="Jhermien Paul Alejandria" userId="7775c4b9b3def663" providerId="LiveId" clId="{6B7382AA-0531-4887-B33E-9E3C3B35F954}" dt="2025-01-12T21:06:30.433" v="5332" actId="47"/>
        <pc:sldMkLst>
          <pc:docMk/>
          <pc:sldMk cId="112010246" sldId="280"/>
        </pc:sldMkLst>
      </pc:sldChg>
      <pc:sldChg chg="delSp modSp add del mod">
        <pc:chgData name="Jhermien Paul Alejandria" userId="7775c4b9b3def663" providerId="LiveId" clId="{6B7382AA-0531-4887-B33E-9E3C3B35F954}" dt="2025-01-12T20:00:22.516" v="5014" actId="47"/>
        <pc:sldMkLst>
          <pc:docMk/>
          <pc:sldMk cId="1773694257" sldId="280"/>
        </pc:sldMkLst>
      </pc:sldChg>
      <pc:sldChg chg="addSp delSp modSp add del mod">
        <pc:chgData name="Jhermien Paul Alejandria" userId="7775c4b9b3def663" providerId="LiveId" clId="{6B7382AA-0531-4887-B33E-9E3C3B35F954}" dt="2025-01-12T21:17:57.598" v="5403" actId="47"/>
        <pc:sldMkLst>
          <pc:docMk/>
          <pc:sldMk cId="298105640" sldId="281"/>
        </pc:sldMkLst>
      </pc:sldChg>
      <pc:sldChg chg="addSp delSp modSp add del mod ord">
        <pc:chgData name="Jhermien Paul Alejandria" userId="7775c4b9b3def663" providerId="LiveId" clId="{6B7382AA-0531-4887-B33E-9E3C3B35F954}" dt="2025-01-12T21:39:28.204" v="5623" actId="47"/>
        <pc:sldMkLst>
          <pc:docMk/>
          <pc:sldMk cId="3737666711" sldId="282"/>
        </pc:sldMkLst>
      </pc:sldChg>
      <pc:sldChg chg="addSp delSp modSp add del mod">
        <pc:chgData name="Jhermien Paul Alejandria" userId="7775c4b9b3def663" providerId="LiveId" clId="{6B7382AA-0531-4887-B33E-9E3C3B35F954}" dt="2025-01-13T18:44:45.871" v="7303" actId="47"/>
        <pc:sldMkLst>
          <pc:docMk/>
          <pc:sldMk cId="2723166950" sldId="283"/>
        </pc:sldMkLst>
      </pc:sldChg>
      <pc:sldChg chg="addSp delSp modSp new mod ord">
        <pc:chgData name="Jhermien Paul Alejandria" userId="7775c4b9b3def663" providerId="LiveId" clId="{6B7382AA-0531-4887-B33E-9E3C3B35F954}" dt="2025-01-20T06:10:11.794" v="10836" actId="404"/>
        <pc:sldMkLst>
          <pc:docMk/>
          <pc:sldMk cId="571757727" sldId="284"/>
        </pc:sldMkLst>
      </pc:sldChg>
      <pc:sldChg chg="delSp modSp add del">
        <pc:chgData name="Jhermien Paul Alejandria" userId="7775c4b9b3def663" providerId="LiveId" clId="{6B7382AA-0531-4887-B33E-9E3C3B35F954}" dt="2025-01-13T19:07:06.002" v="7461" actId="47"/>
        <pc:sldMkLst>
          <pc:docMk/>
          <pc:sldMk cId="1549112619" sldId="285"/>
        </pc:sldMkLst>
      </pc:sldChg>
      <pc:sldChg chg="addSp delSp modSp add del mod">
        <pc:chgData name="Jhermien Paul Alejandria" userId="7775c4b9b3def663" providerId="LiveId" clId="{6B7382AA-0531-4887-B33E-9E3C3B35F954}" dt="2025-01-18T09:28:06.065" v="9607" actId="47"/>
        <pc:sldMkLst>
          <pc:docMk/>
          <pc:sldMk cId="1847126784" sldId="285"/>
        </pc:sldMkLst>
      </pc:sldChg>
      <pc:sldChg chg="add del">
        <pc:chgData name="Jhermien Paul Alejandria" userId="7775c4b9b3def663" providerId="LiveId" clId="{6B7382AA-0531-4887-B33E-9E3C3B35F954}" dt="2025-01-17T09:45:32.408" v="7966" actId="47"/>
        <pc:sldMkLst>
          <pc:docMk/>
          <pc:sldMk cId="2242812570" sldId="285"/>
        </pc:sldMkLst>
      </pc:sldChg>
      <pc:sldChg chg="addSp delSp modSp add mod">
        <pc:chgData name="Jhermien Paul Alejandria" userId="7775c4b9b3def663" providerId="LiveId" clId="{6B7382AA-0531-4887-B33E-9E3C3B35F954}" dt="2025-01-20T06:10:31.562" v="10839" actId="113"/>
        <pc:sldMkLst>
          <pc:docMk/>
          <pc:sldMk cId="2136670547" sldId="286"/>
        </pc:sldMkLst>
      </pc:sldChg>
      <pc:sldChg chg="addSp delSp modSp add mod ord">
        <pc:chgData name="Jhermien Paul Alejandria" userId="7775c4b9b3def663" providerId="LiveId" clId="{6B7382AA-0531-4887-B33E-9E3C3B35F954}" dt="2025-01-20T17:19:40.572" v="18125" actId="21"/>
        <pc:sldMkLst>
          <pc:docMk/>
          <pc:sldMk cId="3808860881" sldId="287"/>
        </pc:sldMkLst>
      </pc:sldChg>
      <pc:sldChg chg="addSp delSp modSp new mod ord">
        <pc:chgData name="Jhermien Paul Alejandria" userId="7775c4b9b3def663" providerId="LiveId" clId="{6B7382AA-0531-4887-B33E-9E3C3B35F954}" dt="2025-01-21T03:08:18.443" v="28947"/>
        <pc:sldMkLst>
          <pc:docMk/>
          <pc:sldMk cId="545441508" sldId="288"/>
        </pc:sldMkLst>
      </pc:sldChg>
      <pc:sldChg chg="addSp modSp new del mod">
        <pc:chgData name="Jhermien Paul Alejandria" userId="7775c4b9b3def663" providerId="LiveId" clId="{6B7382AA-0531-4887-B33E-9E3C3B35F954}" dt="2025-01-21T03:08:08.855" v="28945" actId="47"/>
        <pc:sldMkLst>
          <pc:docMk/>
          <pc:sldMk cId="1993605327" sldId="289"/>
        </pc:sldMkLst>
      </pc:sldChg>
      <pc:sldChg chg="addSp delSp modSp new mod ord">
        <pc:chgData name="Jhermien Paul Alejandria" userId="7775c4b9b3def663" providerId="LiveId" clId="{6B7382AA-0531-4887-B33E-9E3C3B35F954}" dt="2025-02-12T09:06:10.926" v="33576" actId="1036"/>
        <pc:sldMkLst>
          <pc:docMk/>
          <pc:sldMk cId="2204497170" sldId="290"/>
        </pc:sldMkLst>
      </pc:sldChg>
      <pc:sldChg chg="addSp delSp modSp add del mod ord">
        <pc:chgData name="Jhermien Paul Alejandria" userId="7775c4b9b3def663" providerId="LiveId" clId="{6B7382AA-0531-4887-B33E-9E3C3B35F954}" dt="2025-01-21T01:56:24.524" v="27514" actId="47"/>
        <pc:sldMkLst>
          <pc:docMk/>
          <pc:sldMk cId="2787436743" sldId="291"/>
        </pc:sldMkLst>
      </pc:sldChg>
      <pc:sldChg chg="addSp delSp modSp new del mod">
        <pc:chgData name="Jhermien Paul Alejandria" userId="7775c4b9b3def663" providerId="LiveId" clId="{6B7382AA-0531-4887-B33E-9E3C3B35F954}" dt="2025-01-20T19:19:21.084" v="25883" actId="47"/>
        <pc:sldMkLst>
          <pc:docMk/>
          <pc:sldMk cId="3057271934" sldId="292"/>
        </pc:sldMkLst>
      </pc:sldChg>
      <pc:sldChg chg="modSp add del mod">
        <pc:chgData name="Jhermien Paul Alejandria" userId="7775c4b9b3def663" providerId="LiveId" clId="{6B7382AA-0531-4887-B33E-9E3C3B35F954}" dt="2025-01-21T02:00:40.012" v="27876" actId="47"/>
        <pc:sldMkLst>
          <pc:docMk/>
          <pc:sldMk cId="3638893777" sldId="292"/>
        </pc:sldMkLst>
      </pc:sldChg>
      <pc:sldChg chg="addSp delSp modSp new del mod">
        <pc:chgData name="Jhermien Paul Alejandria" userId="7775c4b9b3def663" providerId="LiveId" clId="{6B7382AA-0531-4887-B33E-9E3C3B35F954}" dt="2025-01-20T19:13:16.406" v="25781" actId="47"/>
        <pc:sldMkLst>
          <pc:docMk/>
          <pc:sldMk cId="4029312843" sldId="292"/>
        </pc:sldMkLst>
      </pc:sldChg>
      <pc:sldChg chg="addSp delSp modSp add mod">
        <pc:chgData name="Jhermien Paul Alejandria" userId="7775c4b9b3def663" providerId="LiveId" clId="{6B7382AA-0531-4887-B33E-9E3C3B35F954}" dt="2025-02-11T09:09:35.581" v="31331" actId="478"/>
        <pc:sldMkLst>
          <pc:docMk/>
          <pc:sldMk cId="952963102" sldId="293"/>
        </pc:sldMkLst>
      </pc:sldChg>
      <pc:sldChg chg="add del">
        <pc:chgData name="Jhermien Paul Alejandria" userId="7775c4b9b3def663" providerId="LiveId" clId="{6B7382AA-0531-4887-B33E-9E3C3B35F954}" dt="2025-01-21T02:45:34.928" v="28807" actId="47"/>
        <pc:sldMkLst>
          <pc:docMk/>
          <pc:sldMk cId="349269025" sldId="294"/>
        </pc:sldMkLst>
      </pc:sldChg>
      <pc:sldChg chg="addSp delSp modSp add del mod ord">
        <pc:chgData name="Jhermien Paul Alejandria" userId="7775c4b9b3def663" providerId="LiveId" clId="{6B7382AA-0531-4887-B33E-9E3C3B35F954}" dt="2025-01-21T02:09:42.212" v="27971" actId="47"/>
        <pc:sldMkLst>
          <pc:docMk/>
          <pc:sldMk cId="836442340" sldId="294"/>
        </pc:sldMkLst>
      </pc:sldChg>
      <pc:sldChg chg="addSp delSp modSp new mod ord">
        <pc:chgData name="Jhermien Paul Alejandria" userId="7775c4b9b3def663" providerId="LiveId" clId="{6B7382AA-0531-4887-B33E-9E3C3B35F954}" dt="2025-01-22T05:41:42.212" v="30534" actId="14100"/>
        <pc:sldMkLst>
          <pc:docMk/>
          <pc:sldMk cId="2733853030" sldId="294"/>
        </pc:sldMkLst>
      </pc:sldChg>
      <pc:sldChg chg="add del">
        <pc:chgData name="Jhermien Paul Alejandria" userId="7775c4b9b3def663" providerId="LiveId" clId="{6B7382AA-0531-4887-B33E-9E3C3B35F954}" dt="2025-01-21T02:39:10.779" v="28625" actId="47"/>
        <pc:sldMkLst>
          <pc:docMk/>
          <pc:sldMk cId="4199637540" sldId="294"/>
        </pc:sldMkLst>
      </pc:sldChg>
      <pc:sldChg chg="addSp delSp modSp new mod ord">
        <pc:chgData name="Jhermien Paul Alejandria" userId="7775c4b9b3def663" providerId="LiveId" clId="{6B7382AA-0531-4887-B33E-9E3C3B35F954}" dt="2025-02-08T16:28:58.994" v="31023" actId="478"/>
        <pc:sldMkLst>
          <pc:docMk/>
          <pc:sldMk cId="1998881423" sldId="295"/>
        </pc:sldMkLst>
      </pc:sldChg>
      <pc:sldChg chg="addSp delSp modSp add mod">
        <pc:chgData name="Jhermien Paul Alejandria" userId="7775c4b9b3def663" providerId="LiveId" clId="{6B7382AA-0531-4887-B33E-9E3C3B35F954}" dt="2025-01-22T07:05:14.557" v="30538" actId="113"/>
        <pc:sldMkLst>
          <pc:docMk/>
          <pc:sldMk cId="1735873909" sldId="296"/>
        </pc:sldMkLst>
      </pc:sldChg>
      <pc:sldChg chg="addSp delSp modSp add mod">
        <pc:chgData name="Jhermien Paul Alejandria" userId="7775c4b9b3def663" providerId="LiveId" clId="{6B7382AA-0531-4887-B33E-9E3C3B35F954}" dt="2025-01-30T14:34:01.517" v="30789" actId="14100"/>
        <pc:sldMkLst>
          <pc:docMk/>
          <pc:sldMk cId="1586207387" sldId="297"/>
        </pc:sldMkLst>
      </pc:sldChg>
      <pc:sldChg chg="addSp delSp modSp add mod">
        <pc:chgData name="Jhermien Paul Alejandria" userId="7775c4b9b3def663" providerId="LiveId" clId="{6B7382AA-0531-4887-B33E-9E3C3B35F954}" dt="2025-01-22T05:40:37.679" v="30526" actId="14861"/>
        <pc:sldMkLst>
          <pc:docMk/>
          <pc:sldMk cId="3034002437" sldId="298"/>
        </pc:sldMkLst>
      </pc:sldChg>
      <pc:sldChg chg="addSp delSp modSp add del mod">
        <pc:chgData name="Jhermien Paul Alejandria" userId="7775c4b9b3def663" providerId="LiveId" clId="{6B7382AA-0531-4887-B33E-9E3C3B35F954}" dt="2025-02-12T09:03:43.084" v="33485" actId="47"/>
        <pc:sldMkLst>
          <pc:docMk/>
          <pc:sldMk cId="212520696" sldId="299"/>
        </pc:sldMkLst>
      </pc:sldChg>
      <pc:sldChg chg="add del">
        <pc:chgData name="Jhermien Paul Alejandria" userId="7775c4b9b3def663" providerId="LiveId" clId="{6B7382AA-0531-4887-B33E-9E3C3B35F954}" dt="2025-01-21T20:34:51.601" v="30413"/>
        <pc:sldMkLst>
          <pc:docMk/>
          <pc:sldMk cId="443246023" sldId="299"/>
        </pc:sldMkLst>
      </pc:sldChg>
      <pc:sldChg chg="addSp delSp modSp add del mod">
        <pc:chgData name="Jhermien Paul Alejandria" userId="7775c4b9b3def663" providerId="LiveId" clId="{6B7382AA-0531-4887-B33E-9E3C3B35F954}" dt="2025-01-26T11:53:41.722" v="30737" actId="47"/>
        <pc:sldMkLst>
          <pc:docMk/>
          <pc:sldMk cId="2687931680" sldId="299"/>
        </pc:sldMkLst>
      </pc:sldChg>
      <pc:sldChg chg="add del ord">
        <pc:chgData name="Jhermien Paul Alejandria" userId="7775c4b9b3def663" providerId="LiveId" clId="{6B7382AA-0531-4887-B33E-9E3C3B35F954}" dt="2025-02-08T06:58:06.026" v="31011" actId="47"/>
        <pc:sldMkLst>
          <pc:docMk/>
          <pc:sldMk cId="2866961234" sldId="299"/>
        </pc:sldMkLst>
      </pc:sldChg>
      <pc:sldChg chg="delSp add del mod">
        <pc:chgData name="Jhermien Paul Alejandria" userId="7775c4b9b3def663" providerId="LiveId" clId="{6B7382AA-0531-4887-B33E-9E3C3B35F954}" dt="2025-02-11T09:09:38.502" v="31332" actId="47"/>
        <pc:sldMkLst>
          <pc:docMk/>
          <pc:sldMk cId="3523222175" sldId="299"/>
        </pc:sldMkLst>
      </pc:sldChg>
      <pc:sldMasterChg chg="modSp modSldLayout">
        <pc:chgData name="Jhermien Paul Alejandria" userId="7775c4b9b3def663" providerId="LiveId" clId="{6B7382AA-0531-4887-B33E-9E3C3B35F954}" dt="2025-01-06T06:41:09.609" v="329"/>
        <pc:sldMasterMkLst>
          <pc:docMk/>
          <pc:sldMasterMk cId="2542782346" sldId="2147483648"/>
        </pc:sldMasterMkLst>
        <pc:sldLayoutChg chg="modSp">
          <pc:chgData name="Jhermien Paul Alejandria" userId="7775c4b9b3def663" providerId="LiveId" clId="{6B7382AA-0531-4887-B33E-9E3C3B35F954}" dt="2025-01-06T06:41:09.609" v="329"/>
          <pc:sldLayoutMkLst>
            <pc:docMk/>
            <pc:sldMasterMk cId="2542782346" sldId="2147483648"/>
            <pc:sldLayoutMk cId="2843849654" sldId="2147483649"/>
          </pc:sldLayoutMkLst>
        </pc:sldLayoutChg>
        <pc:sldLayoutChg chg="modSp">
          <pc:chgData name="Jhermien Paul Alejandria" userId="7775c4b9b3def663" providerId="LiveId" clId="{6B7382AA-0531-4887-B33E-9E3C3B35F954}" dt="2025-01-06T06:41:09.609" v="329"/>
          <pc:sldLayoutMkLst>
            <pc:docMk/>
            <pc:sldMasterMk cId="2542782346" sldId="2147483648"/>
            <pc:sldLayoutMk cId="3383143487" sldId="2147483651"/>
          </pc:sldLayoutMkLst>
        </pc:sldLayoutChg>
        <pc:sldLayoutChg chg="modSp">
          <pc:chgData name="Jhermien Paul Alejandria" userId="7775c4b9b3def663" providerId="LiveId" clId="{6B7382AA-0531-4887-B33E-9E3C3B35F954}" dt="2025-01-06T06:41:09.609" v="329"/>
          <pc:sldLayoutMkLst>
            <pc:docMk/>
            <pc:sldMasterMk cId="2542782346" sldId="2147483648"/>
            <pc:sldLayoutMk cId="61901988" sldId="2147483652"/>
          </pc:sldLayoutMkLst>
        </pc:sldLayoutChg>
        <pc:sldLayoutChg chg="modSp">
          <pc:chgData name="Jhermien Paul Alejandria" userId="7775c4b9b3def663" providerId="LiveId" clId="{6B7382AA-0531-4887-B33E-9E3C3B35F954}" dt="2025-01-06T06:41:09.609" v="329"/>
          <pc:sldLayoutMkLst>
            <pc:docMk/>
            <pc:sldMasterMk cId="2542782346" sldId="2147483648"/>
            <pc:sldLayoutMk cId="1008565989" sldId="2147483653"/>
          </pc:sldLayoutMkLst>
        </pc:sldLayoutChg>
        <pc:sldLayoutChg chg="modSp">
          <pc:chgData name="Jhermien Paul Alejandria" userId="7775c4b9b3def663" providerId="LiveId" clId="{6B7382AA-0531-4887-B33E-9E3C3B35F954}" dt="2025-01-06T06:41:09.609" v="329"/>
          <pc:sldLayoutMkLst>
            <pc:docMk/>
            <pc:sldMasterMk cId="2542782346" sldId="2147483648"/>
            <pc:sldLayoutMk cId="794969820" sldId="2147483656"/>
          </pc:sldLayoutMkLst>
        </pc:sldLayoutChg>
        <pc:sldLayoutChg chg="modSp">
          <pc:chgData name="Jhermien Paul Alejandria" userId="7775c4b9b3def663" providerId="LiveId" clId="{6B7382AA-0531-4887-B33E-9E3C3B35F954}" dt="2025-01-06T06:41:09.609" v="329"/>
          <pc:sldLayoutMkLst>
            <pc:docMk/>
            <pc:sldMasterMk cId="2542782346" sldId="2147483648"/>
            <pc:sldLayoutMk cId="1907596252" sldId="2147483657"/>
          </pc:sldLayoutMkLst>
        </pc:sldLayoutChg>
        <pc:sldLayoutChg chg="modSp">
          <pc:chgData name="Jhermien Paul Alejandria" userId="7775c4b9b3def663" providerId="LiveId" clId="{6B7382AA-0531-4887-B33E-9E3C3B35F954}" dt="2025-01-06T06:41:09.609" v="329"/>
          <pc:sldLayoutMkLst>
            <pc:docMk/>
            <pc:sldMasterMk cId="2542782346" sldId="2147483648"/>
            <pc:sldLayoutMk cId="1088095486" sldId="2147483659"/>
          </pc:sldLayoutMkLst>
        </pc:sldLayoutChg>
      </pc:sldMasterChg>
      <pc:sldMasterChg chg="modSp modSldLayout">
        <pc:chgData name="Jhermien Paul Alejandria" userId="7775c4b9b3def663" providerId="LiveId" clId="{6B7382AA-0531-4887-B33E-9E3C3B35F954}" dt="2025-01-06T07:42:35.101" v="681"/>
        <pc:sldMasterMkLst>
          <pc:docMk/>
          <pc:sldMasterMk cId="2230645362" sldId="2147483696"/>
        </pc:sldMasterMkLst>
        <pc:sldLayoutChg chg="modSp">
          <pc:chgData name="Jhermien Paul Alejandria" userId="7775c4b9b3def663" providerId="LiveId" clId="{6B7382AA-0531-4887-B33E-9E3C3B35F954}" dt="2025-01-06T07:42:35.101" v="681"/>
          <pc:sldLayoutMkLst>
            <pc:docMk/>
            <pc:sldMasterMk cId="2230645362" sldId="2147483696"/>
            <pc:sldLayoutMk cId="3020282752" sldId="2147483697"/>
          </pc:sldLayoutMkLst>
        </pc:sldLayoutChg>
        <pc:sldLayoutChg chg="modSp">
          <pc:chgData name="Jhermien Paul Alejandria" userId="7775c4b9b3def663" providerId="LiveId" clId="{6B7382AA-0531-4887-B33E-9E3C3B35F954}" dt="2025-01-06T07:42:35.101" v="681"/>
          <pc:sldLayoutMkLst>
            <pc:docMk/>
            <pc:sldMasterMk cId="2230645362" sldId="2147483696"/>
            <pc:sldLayoutMk cId="3989730738" sldId="2147483699"/>
          </pc:sldLayoutMkLst>
        </pc:sldLayoutChg>
        <pc:sldLayoutChg chg="modSp">
          <pc:chgData name="Jhermien Paul Alejandria" userId="7775c4b9b3def663" providerId="LiveId" clId="{6B7382AA-0531-4887-B33E-9E3C3B35F954}" dt="2025-01-06T07:42:35.101" v="681"/>
          <pc:sldLayoutMkLst>
            <pc:docMk/>
            <pc:sldMasterMk cId="2230645362" sldId="2147483696"/>
            <pc:sldLayoutMk cId="2075035600" sldId="2147483700"/>
          </pc:sldLayoutMkLst>
        </pc:sldLayoutChg>
        <pc:sldLayoutChg chg="modSp">
          <pc:chgData name="Jhermien Paul Alejandria" userId="7775c4b9b3def663" providerId="LiveId" clId="{6B7382AA-0531-4887-B33E-9E3C3B35F954}" dt="2025-01-06T07:42:35.101" v="681"/>
          <pc:sldLayoutMkLst>
            <pc:docMk/>
            <pc:sldMasterMk cId="2230645362" sldId="2147483696"/>
            <pc:sldLayoutMk cId="693067346" sldId="2147483701"/>
          </pc:sldLayoutMkLst>
        </pc:sldLayoutChg>
        <pc:sldLayoutChg chg="modSp">
          <pc:chgData name="Jhermien Paul Alejandria" userId="7775c4b9b3def663" providerId="LiveId" clId="{6B7382AA-0531-4887-B33E-9E3C3B35F954}" dt="2025-01-06T07:42:35.101" v="681"/>
          <pc:sldLayoutMkLst>
            <pc:docMk/>
            <pc:sldMasterMk cId="2230645362" sldId="2147483696"/>
            <pc:sldLayoutMk cId="2733472882" sldId="2147483704"/>
          </pc:sldLayoutMkLst>
        </pc:sldLayoutChg>
        <pc:sldLayoutChg chg="modSp">
          <pc:chgData name="Jhermien Paul Alejandria" userId="7775c4b9b3def663" providerId="LiveId" clId="{6B7382AA-0531-4887-B33E-9E3C3B35F954}" dt="2025-01-06T07:42:35.101" v="681"/>
          <pc:sldLayoutMkLst>
            <pc:docMk/>
            <pc:sldMasterMk cId="2230645362" sldId="2147483696"/>
            <pc:sldLayoutMk cId="4091190816" sldId="2147483705"/>
          </pc:sldLayoutMkLst>
        </pc:sldLayoutChg>
        <pc:sldLayoutChg chg="modSp">
          <pc:chgData name="Jhermien Paul Alejandria" userId="7775c4b9b3def663" providerId="LiveId" clId="{6B7382AA-0531-4887-B33E-9E3C3B35F954}" dt="2025-01-06T07:42:35.101" v="681"/>
          <pc:sldLayoutMkLst>
            <pc:docMk/>
            <pc:sldMasterMk cId="2230645362" sldId="2147483696"/>
            <pc:sldLayoutMk cId="652192964" sldId="2147483707"/>
          </pc:sldLayoutMkLst>
        </pc:sldLayoutChg>
      </pc:sldMasterChg>
      <pc:sldMasterChg chg="modSp modSldLayout">
        <pc:chgData name="Jhermien Paul Alejandria" userId="7775c4b9b3def663" providerId="LiveId" clId="{6B7382AA-0531-4887-B33E-9E3C3B35F954}" dt="2025-01-12T20:13:31.886" v="5065"/>
        <pc:sldMasterMkLst>
          <pc:docMk/>
          <pc:sldMasterMk cId="248293877" sldId="2147483708"/>
        </pc:sldMasterMkLst>
        <pc:sldLayoutChg chg="modSp">
          <pc:chgData name="Jhermien Paul Alejandria" userId="7775c4b9b3def663" providerId="LiveId" clId="{6B7382AA-0531-4887-B33E-9E3C3B35F954}" dt="2025-01-12T20:13:31.886" v="5065"/>
          <pc:sldLayoutMkLst>
            <pc:docMk/>
            <pc:sldMasterMk cId="248293877" sldId="2147483708"/>
            <pc:sldLayoutMk cId="1311645066" sldId="2147483709"/>
          </pc:sldLayoutMkLst>
        </pc:sldLayoutChg>
        <pc:sldLayoutChg chg="modSp">
          <pc:chgData name="Jhermien Paul Alejandria" userId="7775c4b9b3def663" providerId="LiveId" clId="{6B7382AA-0531-4887-B33E-9E3C3B35F954}" dt="2025-01-12T20:13:31.886" v="5065"/>
          <pc:sldLayoutMkLst>
            <pc:docMk/>
            <pc:sldMasterMk cId="248293877" sldId="2147483708"/>
            <pc:sldLayoutMk cId="17847479" sldId="2147483711"/>
          </pc:sldLayoutMkLst>
        </pc:sldLayoutChg>
        <pc:sldLayoutChg chg="modSp">
          <pc:chgData name="Jhermien Paul Alejandria" userId="7775c4b9b3def663" providerId="LiveId" clId="{6B7382AA-0531-4887-B33E-9E3C3B35F954}" dt="2025-01-12T20:13:31.886" v="5065"/>
          <pc:sldLayoutMkLst>
            <pc:docMk/>
            <pc:sldMasterMk cId="248293877" sldId="2147483708"/>
            <pc:sldLayoutMk cId="514465746" sldId="2147483712"/>
          </pc:sldLayoutMkLst>
        </pc:sldLayoutChg>
        <pc:sldLayoutChg chg="modSp">
          <pc:chgData name="Jhermien Paul Alejandria" userId="7775c4b9b3def663" providerId="LiveId" clId="{6B7382AA-0531-4887-B33E-9E3C3B35F954}" dt="2025-01-12T20:13:31.886" v="5065"/>
          <pc:sldLayoutMkLst>
            <pc:docMk/>
            <pc:sldMasterMk cId="248293877" sldId="2147483708"/>
            <pc:sldLayoutMk cId="691399109" sldId="2147483713"/>
          </pc:sldLayoutMkLst>
        </pc:sldLayoutChg>
        <pc:sldLayoutChg chg="modSp">
          <pc:chgData name="Jhermien Paul Alejandria" userId="7775c4b9b3def663" providerId="LiveId" clId="{6B7382AA-0531-4887-B33E-9E3C3B35F954}" dt="2025-01-12T20:13:31.886" v="5065"/>
          <pc:sldLayoutMkLst>
            <pc:docMk/>
            <pc:sldMasterMk cId="248293877" sldId="2147483708"/>
            <pc:sldLayoutMk cId="3037177605" sldId="2147483716"/>
          </pc:sldLayoutMkLst>
        </pc:sldLayoutChg>
        <pc:sldLayoutChg chg="modSp">
          <pc:chgData name="Jhermien Paul Alejandria" userId="7775c4b9b3def663" providerId="LiveId" clId="{6B7382AA-0531-4887-B33E-9E3C3B35F954}" dt="2025-01-12T20:13:31.886" v="5065"/>
          <pc:sldLayoutMkLst>
            <pc:docMk/>
            <pc:sldMasterMk cId="248293877" sldId="2147483708"/>
            <pc:sldLayoutMk cId="941385277" sldId="2147483717"/>
          </pc:sldLayoutMkLst>
        </pc:sldLayoutChg>
        <pc:sldLayoutChg chg="modSp">
          <pc:chgData name="Jhermien Paul Alejandria" userId="7775c4b9b3def663" providerId="LiveId" clId="{6B7382AA-0531-4887-B33E-9E3C3B35F954}" dt="2025-01-12T20:13:31.886" v="5065"/>
          <pc:sldLayoutMkLst>
            <pc:docMk/>
            <pc:sldMasterMk cId="248293877" sldId="2147483708"/>
            <pc:sldLayoutMk cId="2396756010" sldId="214748371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D17A8A-EF74-4F81-AA1C-4C47CAC6542C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C5E2A9-5DF6-431B-9DFA-29245B34F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303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48F55-147C-43D2-9365-707FAE1F7FA4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C9B1-4852-47E0-B71F-1E8BE6CAF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39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48F55-147C-43D2-9365-707FAE1F7FA4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C9B1-4852-47E0-B71F-1E8BE6CAF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859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48F55-147C-43D2-9365-707FAE1F7FA4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C9B1-4852-47E0-B71F-1E8BE6CAF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04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48F55-147C-43D2-9365-707FAE1F7FA4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C9B1-4852-47E0-B71F-1E8BE6CAF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63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shade val="82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shade val="82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shade val="82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shade val="82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shade val="82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shade val="82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shade val="82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shade val="82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48F55-147C-43D2-9365-707FAE1F7FA4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C9B1-4852-47E0-B71F-1E8BE6CAF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89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48F55-147C-43D2-9365-707FAE1F7FA4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C9B1-4852-47E0-B71F-1E8BE6CAF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695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48F55-147C-43D2-9365-707FAE1F7FA4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C9B1-4852-47E0-B71F-1E8BE6CAF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910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48F55-147C-43D2-9365-707FAE1F7FA4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C9B1-4852-47E0-B71F-1E8BE6CAF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15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48F55-147C-43D2-9365-707FAE1F7FA4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C9B1-4852-47E0-B71F-1E8BE6CAF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26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48F55-147C-43D2-9365-707FAE1F7FA4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C9B1-4852-47E0-B71F-1E8BE6CAF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31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48F55-147C-43D2-9365-707FAE1F7FA4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C9B1-4852-47E0-B71F-1E8BE6CAF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13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1F48F55-147C-43D2-9365-707FAE1F7FA4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82EAC9B1-4852-47E0-B71F-1E8BE6CAF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822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8.png"/><Relationship Id="rId1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microsoft.com/office/2007/relationships/hdphoto" Target="../media/hdphoto4.wdp"/><Relationship Id="rId17" Type="http://schemas.openxmlformats.org/officeDocument/2006/relationships/image" Target="../media/image10.png"/><Relationship Id="rId2" Type="http://schemas.openxmlformats.org/officeDocument/2006/relationships/image" Target="../media/image1.jpeg"/><Relationship Id="rId16" Type="http://schemas.microsoft.com/office/2007/relationships/hdphoto" Target="../media/hdphoto6.wdp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5" Type="http://schemas.openxmlformats.org/officeDocument/2006/relationships/image" Target="../media/image9.png"/><Relationship Id="rId10" Type="http://schemas.microsoft.com/office/2007/relationships/hdphoto" Target="../media/hdphoto3.wdp"/><Relationship Id="rId19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openxmlformats.org/officeDocument/2006/relationships/image" Target="../media/image6.png"/><Relationship Id="rId1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18" Type="http://schemas.microsoft.com/office/2007/relationships/hdphoto" Target="../media/hdphoto11.wdp"/><Relationship Id="rId26" Type="http://schemas.microsoft.com/office/2007/relationships/hdphoto" Target="../media/hdphoto15.wdp"/><Relationship Id="rId3" Type="http://schemas.openxmlformats.org/officeDocument/2006/relationships/image" Target="../media/image3.png"/><Relationship Id="rId21" Type="http://schemas.openxmlformats.org/officeDocument/2006/relationships/image" Target="../media/image19.png"/><Relationship Id="rId34" Type="http://schemas.microsoft.com/office/2007/relationships/hdphoto" Target="../media/hdphoto4.wdp"/><Relationship Id="rId7" Type="http://schemas.openxmlformats.org/officeDocument/2006/relationships/image" Target="../media/image9.png"/><Relationship Id="rId12" Type="http://schemas.microsoft.com/office/2007/relationships/hdphoto" Target="../media/hdphoto8.wdp"/><Relationship Id="rId17" Type="http://schemas.openxmlformats.org/officeDocument/2006/relationships/image" Target="../media/image17.png"/><Relationship Id="rId25" Type="http://schemas.openxmlformats.org/officeDocument/2006/relationships/image" Target="../media/image21.png"/><Relationship Id="rId33" Type="http://schemas.openxmlformats.org/officeDocument/2006/relationships/image" Target="../media/image7.png"/><Relationship Id="rId2" Type="http://schemas.openxmlformats.org/officeDocument/2006/relationships/image" Target="../media/image1.jpeg"/><Relationship Id="rId16" Type="http://schemas.microsoft.com/office/2007/relationships/hdphoto" Target="../media/hdphoto10.wdp"/><Relationship Id="rId20" Type="http://schemas.microsoft.com/office/2007/relationships/hdphoto" Target="../media/hdphoto12.wdp"/><Relationship Id="rId29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11" Type="http://schemas.openxmlformats.org/officeDocument/2006/relationships/image" Target="../media/image14.png"/><Relationship Id="rId24" Type="http://schemas.microsoft.com/office/2007/relationships/hdphoto" Target="../media/hdphoto14.wdp"/><Relationship Id="rId32" Type="http://schemas.microsoft.com/office/2007/relationships/hdphoto" Target="../media/hdphoto5.wdp"/><Relationship Id="rId5" Type="http://schemas.openxmlformats.org/officeDocument/2006/relationships/image" Target="../media/image13.png"/><Relationship Id="rId15" Type="http://schemas.openxmlformats.org/officeDocument/2006/relationships/image" Target="../media/image16.png"/><Relationship Id="rId23" Type="http://schemas.openxmlformats.org/officeDocument/2006/relationships/image" Target="../media/image20.png"/><Relationship Id="rId28" Type="http://schemas.microsoft.com/office/2007/relationships/hdphoto" Target="../media/hdphoto16.wdp"/><Relationship Id="rId36" Type="http://schemas.microsoft.com/office/2007/relationships/hdphoto" Target="../media/hdphoto17.wdp"/><Relationship Id="rId10" Type="http://schemas.microsoft.com/office/2007/relationships/hdphoto" Target="../media/hdphoto1.wdp"/><Relationship Id="rId19" Type="http://schemas.openxmlformats.org/officeDocument/2006/relationships/image" Target="../media/image18.png"/><Relationship Id="rId31" Type="http://schemas.openxmlformats.org/officeDocument/2006/relationships/image" Target="../media/image8.png"/><Relationship Id="rId4" Type="http://schemas.microsoft.com/office/2007/relationships/hdphoto" Target="../media/hdphoto2.wdp"/><Relationship Id="rId9" Type="http://schemas.openxmlformats.org/officeDocument/2006/relationships/image" Target="../media/image2.png"/><Relationship Id="rId14" Type="http://schemas.microsoft.com/office/2007/relationships/hdphoto" Target="../media/hdphoto9.wdp"/><Relationship Id="rId22" Type="http://schemas.microsoft.com/office/2007/relationships/hdphoto" Target="../media/hdphoto13.wdp"/><Relationship Id="rId27" Type="http://schemas.openxmlformats.org/officeDocument/2006/relationships/image" Target="../media/image22.png"/><Relationship Id="rId30" Type="http://schemas.microsoft.com/office/2007/relationships/hdphoto" Target="../media/hdphoto3.wdp"/><Relationship Id="rId35" Type="http://schemas.openxmlformats.org/officeDocument/2006/relationships/image" Target="../media/image23.png"/><Relationship Id="rId8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18" Type="http://schemas.microsoft.com/office/2007/relationships/hdphoto" Target="../media/hdphoto11.wdp"/><Relationship Id="rId26" Type="http://schemas.microsoft.com/office/2007/relationships/hdphoto" Target="../media/hdphoto15.wdp"/><Relationship Id="rId3" Type="http://schemas.openxmlformats.org/officeDocument/2006/relationships/image" Target="../media/image3.png"/><Relationship Id="rId21" Type="http://schemas.openxmlformats.org/officeDocument/2006/relationships/image" Target="../media/image19.png"/><Relationship Id="rId34" Type="http://schemas.microsoft.com/office/2007/relationships/hdphoto" Target="../media/hdphoto4.wdp"/><Relationship Id="rId7" Type="http://schemas.openxmlformats.org/officeDocument/2006/relationships/image" Target="../media/image9.png"/><Relationship Id="rId12" Type="http://schemas.microsoft.com/office/2007/relationships/hdphoto" Target="../media/hdphoto8.wdp"/><Relationship Id="rId17" Type="http://schemas.openxmlformats.org/officeDocument/2006/relationships/image" Target="../media/image17.png"/><Relationship Id="rId25" Type="http://schemas.openxmlformats.org/officeDocument/2006/relationships/image" Target="../media/image21.png"/><Relationship Id="rId33" Type="http://schemas.openxmlformats.org/officeDocument/2006/relationships/image" Target="../media/image7.png"/><Relationship Id="rId2" Type="http://schemas.openxmlformats.org/officeDocument/2006/relationships/image" Target="../media/image1.jpeg"/><Relationship Id="rId16" Type="http://schemas.microsoft.com/office/2007/relationships/hdphoto" Target="../media/hdphoto10.wdp"/><Relationship Id="rId20" Type="http://schemas.microsoft.com/office/2007/relationships/hdphoto" Target="../media/hdphoto12.wdp"/><Relationship Id="rId29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11" Type="http://schemas.openxmlformats.org/officeDocument/2006/relationships/image" Target="../media/image14.png"/><Relationship Id="rId24" Type="http://schemas.microsoft.com/office/2007/relationships/hdphoto" Target="../media/hdphoto14.wdp"/><Relationship Id="rId32" Type="http://schemas.microsoft.com/office/2007/relationships/hdphoto" Target="../media/hdphoto5.wdp"/><Relationship Id="rId5" Type="http://schemas.openxmlformats.org/officeDocument/2006/relationships/image" Target="../media/image13.png"/><Relationship Id="rId15" Type="http://schemas.openxmlformats.org/officeDocument/2006/relationships/image" Target="../media/image16.png"/><Relationship Id="rId23" Type="http://schemas.openxmlformats.org/officeDocument/2006/relationships/image" Target="../media/image20.png"/><Relationship Id="rId28" Type="http://schemas.microsoft.com/office/2007/relationships/hdphoto" Target="../media/hdphoto16.wdp"/><Relationship Id="rId36" Type="http://schemas.microsoft.com/office/2007/relationships/hdphoto" Target="../media/hdphoto17.wdp"/><Relationship Id="rId10" Type="http://schemas.microsoft.com/office/2007/relationships/hdphoto" Target="../media/hdphoto1.wdp"/><Relationship Id="rId19" Type="http://schemas.openxmlformats.org/officeDocument/2006/relationships/image" Target="../media/image18.png"/><Relationship Id="rId31" Type="http://schemas.openxmlformats.org/officeDocument/2006/relationships/image" Target="../media/image8.png"/><Relationship Id="rId4" Type="http://schemas.microsoft.com/office/2007/relationships/hdphoto" Target="../media/hdphoto2.wdp"/><Relationship Id="rId9" Type="http://schemas.openxmlformats.org/officeDocument/2006/relationships/image" Target="../media/image2.png"/><Relationship Id="rId14" Type="http://schemas.microsoft.com/office/2007/relationships/hdphoto" Target="../media/hdphoto9.wdp"/><Relationship Id="rId22" Type="http://schemas.microsoft.com/office/2007/relationships/hdphoto" Target="../media/hdphoto13.wdp"/><Relationship Id="rId27" Type="http://schemas.openxmlformats.org/officeDocument/2006/relationships/image" Target="../media/image22.png"/><Relationship Id="rId30" Type="http://schemas.microsoft.com/office/2007/relationships/hdphoto" Target="../media/hdphoto3.wdp"/><Relationship Id="rId35" Type="http://schemas.openxmlformats.org/officeDocument/2006/relationships/image" Target="../media/image23.png"/><Relationship Id="rId8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18" Type="http://schemas.microsoft.com/office/2007/relationships/hdphoto" Target="../media/hdphoto12.wdp"/><Relationship Id="rId26" Type="http://schemas.microsoft.com/office/2007/relationships/hdphoto" Target="../media/hdphoto16.wdp"/><Relationship Id="rId3" Type="http://schemas.openxmlformats.org/officeDocument/2006/relationships/image" Target="../media/image3.png"/><Relationship Id="rId21" Type="http://schemas.openxmlformats.org/officeDocument/2006/relationships/image" Target="../media/image20.png"/><Relationship Id="rId34" Type="http://schemas.microsoft.com/office/2007/relationships/hdphoto" Target="../media/hdphoto6.wdp"/><Relationship Id="rId7" Type="http://schemas.openxmlformats.org/officeDocument/2006/relationships/image" Target="../media/image2.png"/><Relationship Id="rId12" Type="http://schemas.microsoft.com/office/2007/relationships/hdphoto" Target="../media/hdphoto9.wdp"/><Relationship Id="rId17" Type="http://schemas.openxmlformats.org/officeDocument/2006/relationships/image" Target="../media/image18.png"/><Relationship Id="rId25" Type="http://schemas.openxmlformats.org/officeDocument/2006/relationships/image" Target="../media/image22.png"/><Relationship Id="rId33" Type="http://schemas.openxmlformats.org/officeDocument/2006/relationships/image" Target="../media/image9.png"/><Relationship Id="rId2" Type="http://schemas.openxmlformats.org/officeDocument/2006/relationships/image" Target="../media/image1.jpeg"/><Relationship Id="rId16" Type="http://schemas.microsoft.com/office/2007/relationships/hdphoto" Target="../media/hdphoto11.wdp"/><Relationship Id="rId20" Type="http://schemas.microsoft.com/office/2007/relationships/hdphoto" Target="../media/hdphoto13.wdp"/><Relationship Id="rId29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11" Type="http://schemas.openxmlformats.org/officeDocument/2006/relationships/image" Target="../media/image15.png"/><Relationship Id="rId24" Type="http://schemas.microsoft.com/office/2007/relationships/hdphoto" Target="../media/hdphoto15.wdp"/><Relationship Id="rId32" Type="http://schemas.microsoft.com/office/2007/relationships/hdphoto" Target="../media/hdphoto17.wdp"/><Relationship Id="rId5" Type="http://schemas.openxmlformats.org/officeDocument/2006/relationships/image" Target="../media/image13.png"/><Relationship Id="rId15" Type="http://schemas.openxmlformats.org/officeDocument/2006/relationships/image" Target="../media/image17.png"/><Relationship Id="rId23" Type="http://schemas.openxmlformats.org/officeDocument/2006/relationships/image" Target="../media/image21.png"/><Relationship Id="rId28" Type="http://schemas.microsoft.com/office/2007/relationships/hdphoto" Target="../media/hdphoto3.wdp"/><Relationship Id="rId36" Type="http://schemas.microsoft.com/office/2007/relationships/hdphoto" Target="../media/hdphoto5.wdp"/><Relationship Id="rId10" Type="http://schemas.microsoft.com/office/2007/relationships/hdphoto" Target="../media/hdphoto8.wdp"/><Relationship Id="rId19" Type="http://schemas.openxmlformats.org/officeDocument/2006/relationships/image" Target="../media/image19.png"/><Relationship Id="rId31" Type="http://schemas.openxmlformats.org/officeDocument/2006/relationships/image" Target="../media/image23.png"/><Relationship Id="rId4" Type="http://schemas.microsoft.com/office/2007/relationships/hdphoto" Target="../media/hdphoto2.wdp"/><Relationship Id="rId9" Type="http://schemas.openxmlformats.org/officeDocument/2006/relationships/image" Target="../media/image14.png"/><Relationship Id="rId14" Type="http://schemas.microsoft.com/office/2007/relationships/hdphoto" Target="../media/hdphoto10.wdp"/><Relationship Id="rId22" Type="http://schemas.microsoft.com/office/2007/relationships/hdphoto" Target="../media/hdphoto14.wdp"/><Relationship Id="rId27" Type="http://schemas.openxmlformats.org/officeDocument/2006/relationships/image" Target="../media/image6.png"/><Relationship Id="rId30" Type="http://schemas.microsoft.com/office/2007/relationships/hdphoto" Target="../media/hdphoto4.wdp"/><Relationship Id="rId35" Type="http://schemas.openxmlformats.org/officeDocument/2006/relationships/image" Target="../media/image8.png"/><Relationship Id="rId8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9.wdp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0.wdp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blue and purple liquid&#10;&#10;Description automatically generated">
            <a:extLst>
              <a:ext uri="{FF2B5EF4-FFF2-40B4-BE49-F238E27FC236}">
                <a16:creationId xmlns:a16="http://schemas.microsoft.com/office/drawing/2014/main" id="{7EA69376-F258-340C-DAAC-42764D3B9F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ED643CD-091A-1829-2345-FEEFB7EAC10A}"/>
              </a:ext>
            </a:extLst>
          </p:cNvPr>
          <p:cNvSpPr/>
          <p:nvPr/>
        </p:nvSpPr>
        <p:spPr>
          <a:xfrm>
            <a:off x="20716241" y="548640"/>
            <a:ext cx="3119462" cy="548640"/>
          </a:xfrm>
          <a:prstGeom prst="roundRect">
            <a:avLst>
              <a:gd name="adj" fmla="val 50000"/>
            </a:avLst>
          </a:prstGeom>
          <a:solidFill>
            <a:srgbClr val="E6E6E6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F088ABF-D310-9B6D-0170-A050A8BA92D0}"/>
              </a:ext>
            </a:extLst>
          </p:cNvPr>
          <p:cNvSpPr>
            <a:spLocks noChangeAspect="1"/>
          </p:cNvSpPr>
          <p:nvPr/>
        </p:nvSpPr>
        <p:spPr>
          <a:xfrm>
            <a:off x="23503546" y="749808"/>
            <a:ext cx="146304" cy="1463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B4F6674-FD84-B0F4-7B8A-8B655DAC4995}"/>
              </a:ext>
            </a:extLst>
          </p:cNvPr>
          <p:cNvSpPr/>
          <p:nvPr/>
        </p:nvSpPr>
        <p:spPr>
          <a:xfrm>
            <a:off x="20721736" y="542060"/>
            <a:ext cx="3102850" cy="5459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201CEC">
                  <a:alpha val="50000"/>
                </a:srgbClr>
              </a:gs>
              <a:gs pos="0">
                <a:srgbClr val="201CEC">
                  <a:alpha val="50000"/>
                </a:srgbClr>
              </a:gs>
              <a:gs pos="50000">
                <a:srgbClr val="F6F6F6"/>
              </a:gs>
            </a:gsLst>
            <a:lin ang="0" scaled="1"/>
            <a:tileRect/>
          </a:gradFill>
          <a:ln w="12700">
            <a:noFill/>
          </a:ln>
          <a:effectLst/>
          <a:scene3d>
            <a:camera prst="orthographicFront"/>
            <a:lightRig rig="brightRoom" dir="t"/>
          </a:scene3d>
          <a:sp3d prstMaterial="clear">
            <a:bevelT w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endParaRPr lang="en-US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7" name="Picture 2" descr="Nasdaq Logo / Nasdaq Logo Images Stock Photos Vectors Shutterstock ...">
            <a:extLst>
              <a:ext uri="{FF2B5EF4-FFF2-40B4-BE49-F238E27FC236}">
                <a16:creationId xmlns:a16="http://schemas.microsoft.com/office/drawing/2014/main" id="{B8F38F19-E0DD-EC28-3CEB-BFD6C59DAB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111" r="90000">
                        <a14:foregroundMark x1="9333" y1="83000" x2="10889" y2="82000"/>
                        <a14:foregroundMark x1="9111" y1="81444" x2="10889" y2="79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81" t="13731" r="12031" b="16487"/>
          <a:stretch/>
        </p:blipFill>
        <p:spPr bwMode="auto">
          <a:xfrm>
            <a:off x="725570" y="548640"/>
            <a:ext cx="548640" cy="54864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578593E-2FD6-168B-B1E8-1CDB33D8C9C7}"/>
              </a:ext>
            </a:extLst>
          </p:cNvPr>
          <p:cNvSpPr>
            <a:spLocks/>
          </p:cNvSpPr>
          <p:nvPr/>
        </p:nvSpPr>
        <p:spPr>
          <a:xfrm>
            <a:off x="1452691" y="548640"/>
            <a:ext cx="4831170" cy="54864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gradFill flip="none" rotWithShape="1">
                  <a:gsLst>
                    <a:gs pos="100000">
                      <a:srgbClr val="F6F6F6"/>
                    </a:gs>
                    <a:gs pos="0">
                      <a:srgbClr val="F6F6F6"/>
                    </a:gs>
                    <a:gs pos="52000">
                      <a:srgbClr val="B9B9C3"/>
                    </a:gs>
                  </a:gsLst>
                  <a:lin ang="5400000" scaled="1"/>
                  <a:tileRect/>
                </a:gradFill>
                <a:latin typeface="Poppins" panose="00000500000000000000" pitchFamily="2" charset="0"/>
                <a:cs typeface="Poppins" panose="00000500000000000000" pitchFamily="2" charset="0"/>
              </a:rPr>
              <a:t>NASDAQ AI Stocks</a:t>
            </a:r>
            <a:endParaRPr lang="en-US" sz="2000" dirty="0">
              <a:gradFill flip="none" rotWithShape="1">
                <a:gsLst>
                  <a:gs pos="100000">
                    <a:srgbClr val="F6F6F6"/>
                  </a:gs>
                  <a:gs pos="0">
                    <a:srgbClr val="F6F6F6"/>
                  </a:gs>
                  <a:gs pos="52000">
                    <a:srgbClr val="B9B9C3"/>
                  </a:gs>
                </a:gsLst>
                <a:lin ang="5400000" scaled="1"/>
                <a:tileRect/>
              </a:gra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3" name="Picture 32" descr="A close-up of a blue and purple liquid&#10;&#10;Description automatically generated">
            <a:extLst>
              <a:ext uri="{FF2B5EF4-FFF2-40B4-BE49-F238E27FC236}">
                <a16:creationId xmlns:a16="http://schemas.microsoft.com/office/drawing/2014/main" id="{73372397-5726-7B72-E49E-58B414134492}"/>
              </a:ext>
            </a:extLst>
          </p:cNvPr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704" t="89333" r="36702" b="4088"/>
          <a:stretch/>
        </p:blipFill>
        <p:spPr>
          <a:xfrm>
            <a:off x="8949690" y="12252960"/>
            <a:ext cx="6484620" cy="902366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0" name="Freeform 31">
            <a:extLst>
              <a:ext uri="{FF2B5EF4-FFF2-40B4-BE49-F238E27FC236}">
                <a16:creationId xmlns:a16="http://schemas.microsoft.com/office/drawing/2014/main" id="{5663657B-09FE-44A7-2193-3B35C3BF928D}"/>
              </a:ext>
            </a:extLst>
          </p:cNvPr>
          <p:cNvSpPr/>
          <p:nvPr/>
        </p:nvSpPr>
        <p:spPr>
          <a:xfrm>
            <a:off x="1590104" y="791438"/>
            <a:ext cx="21203787" cy="13716000"/>
          </a:xfrm>
          <a:custGeom>
            <a:avLst/>
            <a:gdLst/>
            <a:ahLst/>
            <a:cxnLst/>
            <a:rect l="l" t="t" r="r" b="b"/>
            <a:pathLst>
              <a:path w="3330092" h="3330092">
                <a:moveTo>
                  <a:pt x="0" y="0"/>
                </a:moveTo>
                <a:lnTo>
                  <a:pt x="3330092" y="0"/>
                </a:lnTo>
                <a:lnTo>
                  <a:pt x="3330092" y="3330091"/>
                </a:lnTo>
                <a:lnTo>
                  <a:pt x="0" y="33300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lum contrast="10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6EA412F-7DEA-CB41-B914-7C461C52D035}"/>
              </a:ext>
            </a:extLst>
          </p:cNvPr>
          <p:cNvSpPr/>
          <p:nvPr/>
        </p:nvSpPr>
        <p:spPr>
          <a:xfrm>
            <a:off x="8949690" y="12252960"/>
            <a:ext cx="6484620" cy="90236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3000">
                <a:srgbClr val="D44DCC">
                  <a:alpha val="30000"/>
                </a:srgbClr>
              </a:gs>
              <a:gs pos="60000">
                <a:srgbClr val="0908DF">
                  <a:alpha val="20000"/>
                </a:srgbClr>
              </a:gs>
              <a:gs pos="0">
                <a:srgbClr val="040506"/>
              </a:gs>
              <a:gs pos="100000">
                <a:srgbClr val="FFC000">
                  <a:alpha val="5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  <a:effectLst/>
          <a:scene3d>
            <a:camera prst="orthographicFront"/>
            <a:lightRig rig="threePt" dir="t"/>
          </a:scene3d>
          <a:sp3d prstMaterial="metal">
            <a:bevelT h="38100"/>
            <a:bevelB w="0" h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5720" rtlCol="0" anchor="b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Home	</a:t>
            </a:r>
            <a:r>
              <a:rPr lang="en-US" sz="1200" dirty="0">
                <a:solidFill>
                  <a:schemeClr val="tx1">
                    <a:alpha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		Screener		Trading		Analytics</a:t>
            </a:r>
          </a:p>
        </p:txBody>
      </p:sp>
      <p:pic>
        <p:nvPicPr>
          <p:cNvPr id="35" name="Picture 6" descr="Home icon - Free download on Iconfinder">
            <a:extLst>
              <a:ext uri="{FF2B5EF4-FFF2-40B4-BE49-F238E27FC236}">
                <a16:creationId xmlns:a16="http://schemas.microsoft.com/office/drawing/2014/main" id="{AA33E1DE-14EB-17C1-4371-FF67B6B25F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biLevel thresh="2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35" t="3125" r="7576" b="4303"/>
          <a:stretch/>
        </p:blipFill>
        <p:spPr bwMode="auto">
          <a:xfrm>
            <a:off x="9901334" y="12450394"/>
            <a:ext cx="201168" cy="20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 descr="Bar, chart icon - Free download on Iconfinder">
            <a:extLst>
              <a:ext uri="{FF2B5EF4-FFF2-40B4-BE49-F238E27FC236}">
                <a16:creationId xmlns:a16="http://schemas.microsoft.com/office/drawing/2014/main" id="{DADF7007-8C07-5B64-1F62-697747B8E0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biLevel thresh="2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32" t="12065" r="20387" b="12764"/>
          <a:stretch/>
        </p:blipFill>
        <p:spPr bwMode="auto">
          <a:xfrm>
            <a:off x="12721264" y="12450394"/>
            <a:ext cx="197580" cy="20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4" descr="Globe icon - Free download on Iconfinder">
            <a:extLst>
              <a:ext uri="{FF2B5EF4-FFF2-40B4-BE49-F238E27FC236}">
                <a16:creationId xmlns:a16="http://schemas.microsoft.com/office/drawing/2014/main" id="{FBF4A0A6-36CA-17A7-500C-AE5882ED60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biLevel thresh="2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5" t="3687" r="3875" b="4303"/>
          <a:stretch/>
        </p:blipFill>
        <p:spPr bwMode="auto">
          <a:xfrm>
            <a:off x="11387492" y="12451014"/>
            <a:ext cx="201694" cy="20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8" descr="Layout, design icon - Free download on Iconfinder">
            <a:extLst>
              <a:ext uri="{FF2B5EF4-FFF2-40B4-BE49-F238E27FC236}">
                <a16:creationId xmlns:a16="http://schemas.microsoft.com/office/drawing/2014/main" id="{757D845A-F041-14F6-AB8B-34EEA1A92D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biLevel thresh="2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89" t="8324" r="8036" b="7946"/>
          <a:stretch/>
        </p:blipFill>
        <p:spPr bwMode="auto">
          <a:xfrm>
            <a:off x="14154590" y="12444634"/>
            <a:ext cx="201168" cy="20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DCA229F-9884-F099-A8EF-05A589C08DC5}"/>
              </a:ext>
            </a:extLst>
          </p:cNvPr>
          <p:cNvSpPr txBox="1"/>
          <p:nvPr/>
        </p:nvSpPr>
        <p:spPr>
          <a:xfrm>
            <a:off x="6640632" y="11031987"/>
            <a:ext cx="11102732" cy="578882"/>
          </a:xfrm>
          <a:prstGeom prst="roundRect">
            <a:avLst>
              <a:gd name="adj" fmla="val 23847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Navigate the AI stock market with our curated selection of 25 NASDAQ-listed companies pioneering artificial intelligence. Utilize advanced screening tools, technical indicators, and financial analytics to refine your investment strategy.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2819469-1080-BE21-7BEE-E5F695E20375}"/>
              </a:ext>
            </a:extLst>
          </p:cNvPr>
          <p:cNvSpPr txBox="1"/>
          <p:nvPr/>
        </p:nvSpPr>
        <p:spPr>
          <a:xfrm>
            <a:off x="6640633" y="2042808"/>
            <a:ext cx="11102732" cy="36317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prstMaterial="metal"/>
          </a:bodyPr>
          <a:lstStyle/>
          <a:p>
            <a:pPr algn="ctr"/>
            <a:r>
              <a:rPr lang="en-US" sz="8500" b="1" dirty="0">
                <a:ln w="3175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rgbClr val="9198E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AI-Powered Stocks</a:t>
            </a:r>
          </a:p>
          <a:p>
            <a:pPr algn="ctr"/>
            <a:r>
              <a:rPr lang="en-US" sz="8500" b="1" dirty="0">
                <a:ln w="3175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rgbClr val="9198E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at Your Fingertips</a:t>
            </a:r>
          </a:p>
          <a:p>
            <a:pPr algn="ctr"/>
            <a:endParaRPr lang="en-US" sz="3000" dirty="0">
              <a:ln w="3175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rgbClr val="9198EF"/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  <a:p>
            <a:pPr algn="ctr"/>
            <a:r>
              <a:rPr lang="en-US" sz="3000" dirty="0">
                <a:ln w="3175">
                  <a:noFill/>
                </a:ln>
              </a:rPr>
              <a:t>Track and analyze the top AI-driven companies shaping the future</a:t>
            </a:r>
            <a:endParaRPr lang="en-US" sz="3000" dirty="0">
              <a:ln w="3175">
                <a:noFill/>
              </a:ln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4092EEBF-B105-0D1C-DCD2-48E6CF5175D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27522" y="6646155"/>
            <a:ext cx="6507340" cy="3657600"/>
          </a:xfrm>
          <a:prstGeom prst="roundRect">
            <a:avLst>
              <a:gd name="adj" fmla="val 4973"/>
            </a:avLst>
          </a:prstGeom>
          <a:ln>
            <a:noFill/>
          </a:ln>
          <a:effectLst>
            <a:reflection stA="50000" endPos="20000" dist="38100" dir="5400000" sy="-100000" algn="bl" rotWithShape="0"/>
          </a:effectLst>
          <a:scene3d>
            <a:camera prst="perspectiveLeft"/>
            <a:lightRig rig="threePt" dir="t"/>
          </a:scene3d>
          <a:sp3d prstMaterial="metal">
            <a:bevelT/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C381DB9-CE3E-A2A1-FDD9-9794064FED1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149139" y="6646155"/>
            <a:ext cx="6507340" cy="3657600"/>
          </a:xfrm>
          <a:prstGeom prst="roundRect">
            <a:avLst>
              <a:gd name="adj" fmla="val 4973"/>
            </a:avLst>
          </a:prstGeom>
          <a:ln>
            <a:noFill/>
          </a:ln>
          <a:effectLst>
            <a:reflection stA="50000" endPos="20000" dist="38100" dir="5400000" sy="-100000" algn="bl" rotWithShape="0"/>
          </a:effectLst>
          <a:scene3d>
            <a:camera prst="perspectiveRight"/>
            <a:lightRig rig="threePt" dir="t"/>
          </a:scene3d>
          <a:sp3d prstMaterial="metal">
            <a:bevelT/>
          </a:sp3d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0DD546D-4DEC-D053-5580-A7EDF4170ED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579973" y="6274299"/>
            <a:ext cx="7224055" cy="4059936"/>
          </a:xfrm>
          <a:prstGeom prst="roundRect">
            <a:avLst>
              <a:gd name="adj" fmla="val 4973"/>
            </a:avLst>
          </a:prstGeom>
          <a:ln>
            <a:noFill/>
          </a:ln>
          <a:effectLst>
            <a:reflection stA="50000" endPos="20000" dist="38100" dir="5400000" sy="-100000" algn="bl" rotWithShape="0"/>
          </a:effectLst>
          <a:scene3d>
            <a:camera prst="orthographicFront"/>
            <a:lightRig rig="threePt" dir="t"/>
          </a:scene3d>
          <a:sp3d prstMaterial="metal">
            <a:bevelT/>
          </a:sp3d>
        </p:spPr>
      </p:pic>
    </p:spTree>
    <p:extLst>
      <p:ext uri="{BB962C8B-B14F-4D97-AF65-F5344CB8AC3E}">
        <p14:creationId xmlns:p14="http://schemas.microsoft.com/office/powerpoint/2010/main" val="2204497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ABED5-4171-0A22-C449-FB5006F7B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 Image" descr="A close-up of a blue and purple liquid&#10;&#10;Description automatically generated">
            <a:extLst>
              <a:ext uri="{FF2B5EF4-FFF2-40B4-BE49-F238E27FC236}">
                <a16:creationId xmlns:a16="http://schemas.microsoft.com/office/drawing/2014/main" id="{959DBA01-1630-294A-C7F3-FAA19428F71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 w="12700">
            <a:noFill/>
          </a:ln>
          <a:effectLst/>
          <a:scene3d>
            <a:camera prst="orthographicFront"/>
            <a:lightRig rig="threePt" dir="t"/>
          </a:scene3d>
          <a:sp3d prstMaterial="metal"/>
        </p:spPr>
      </p:pic>
      <p:pic>
        <p:nvPicPr>
          <p:cNvPr id="64" name="Blue Image" descr="A close-up of a blue and purple liquid&#10;&#10;Description automatically generated">
            <a:extLst>
              <a:ext uri="{FF2B5EF4-FFF2-40B4-BE49-F238E27FC236}">
                <a16:creationId xmlns:a16="http://schemas.microsoft.com/office/drawing/2014/main" id="{49E1C2A4-B7FB-0C6A-3751-D2E45737840D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0" t="2667" r="1500" b="2667"/>
          <a:stretch/>
        </p:blipFill>
        <p:spPr>
          <a:xfrm>
            <a:off x="365760" y="365760"/>
            <a:ext cx="23652476" cy="12984480"/>
          </a:xfrm>
          <a:custGeom>
            <a:avLst/>
            <a:gdLst>
              <a:gd name="connsiteX0" fmla="*/ 209245 w 11826238"/>
              <a:gd name="connsiteY0" fmla="*/ 0 h 6492240"/>
              <a:gd name="connsiteX1" fmla="*/ 11616993 w 11826238"/>
              <a:gd name="connsiteY1" fmla="*/ 0 h 6492240"/>
              <a:gd name="connsiteX2" fmla="*/ 11826238 w 11826238"/>
              <a:gd name="connsiteY2" fmla="*/ 209245 h 6492240"/>
              <a:gd name="connsiteX3" fmla="*/ 11826238 w 11826238"/>
              <a:gd name="connsiteY3" fmla="*/ 6282995 h 6492240"/>
              <a:gd name="connsiteX4" fmla="*/ 11616993 w 11826238"/>
              <a:gd name="connsiteY4" fmla="*/ 6492240 h 6492240"/>
              <a:gd name="connsiteX5" fmla="*/ 209245 w 11826238"/>
              <a:gd name="connsiteY5" fmla="*/ 6492240 h 6492240"/>
              <a:gd name="connsiteX6" fmla="*/ 0 w 11826238"/>
              <a:gd name="connsiteY6" fmla="*/ 6282995 h 6492240"/>
              <a:gd name="connsiteX7" fmla="*/ 0 w 11826238"/>
              <a:gd name="connsiteY7" fmla="*/ 4412837 h 6492240"/>
              <a:gd name="connsiteX8" fmla="*/ 844 w 11826238"/>
              <a:gd name="connsiteY8" fmla="*/ 4404818 h 6492240"/>
              <a:gd name="connsiteX9" fmla="*/ 317566 w 11826238"/>
              <a:gd name="connsiteY9" fmla="*/ 4183393 h 6492240"/>
              <a:gd name="connsiteX10" fmla="*/ 315641 w 11826238"/>
              <a:gd name="connsiteY10" fmla="*/ 4181448 h 6492240"/>
              <a:gd name="connsiteX11" fmla="*/ 627663 w 11826238"/>
              <a:gd name="connsiteY11" fmla="*/ 3967712 h 6492240"/>
              <a:gd name="connsiteX12" fmla="*/ 625871 w 11826238"/>
              <a:gd name="connsiteY12" fmla="*/ 2525822 h 6492240"/>
              <a:gd name="connsiteX13" fmla="*/ 318265 w 11826238"/>
              <a:gd name="connsiteY13" fmla="*/ 2327108 h 6492240"/>
              <a:gd name="connsiteX14" fmla="*/ 320890 w 11826238"/>
              <a:gd name="connsiteY14" fmla="*/ 2325160 h 6492240"/>
              <a:gd name="connsiteX15" fmla="*/ 3383 w 11826238"/>
              <a:gd name="connsiteY15" fmla="*/ 2113795 h 6492240"/>
              <a:gd name="connsiteX16" fmla="*/ 0 w 11826238"/>
              <a:gd name="connsiteY16" fmla="*/ 2093288 h 6492240"/>
              <a:gd name="connsiteX17" fmla="*/ 0 w 11826238"/>
              <a:gd name="connsiteY17" fmla="*/ 209245 h 6492240"/>
              <a:gd name="connsiteX18" fmla="*/ 209245 w 11826238"/>
              <a:gd name="connsiteY18" fmla="*/ 0 h 649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826238" h="6492240">
                <a:moveTo>
                  <a:pt x="209245" y="0"/>
                </a:moveTo>
                <a:lnTo>
                  <a:pt x="11616993" y="0"/>
                </a:lnTo>
                <a:cubicBezTo>
                  <a:pt x="11732556" y="0"/>
                  <a:pt x="11826238" y="93682"/>
                  <a:pt x="11826238" y="209245"/>
                </a:cubicBezTo>
                <a:lnTo>
                  <a:pt x="11826238" y="6282995"/>
                </a:lnTo>
                <a:cubicBezTo>
                  <a:pt x="11826238" y="6398558"/>
                  <a:pt x="11732556" y="6492240"/>
                  <a:pt x="11616993" y="6492240"/>
                </a:cubicBezTo>
                <a:lnTo>
                  <a:pt x="209245" y="6492240"/>
                </a:lnTo>
                <a:cubicBezTo>
                  <a:pt x="93682" y="6492240"/>
                  <a:pt x="0" y="6398558"/>
                  <a:pt x="0" y="6282995"/>
                </a:cubicBezTo>
                <a:lnTo>
                  <a:pt x="0" y="4412837"/>
                </a:lnTo>
                <a:lnTo>
                  <a:pt x="844" y="4404818"/>
                </a:lnTo>
                <a:cubicBezTo>
                  <a:pt x="7768" y="4355969"/>
                  <a:pt x="52054" y="4169778"/>
                  <a:pt x="317566" y="4183393"/>
                </a:cubicBezTo>
                <a:lnTo>
                  <a:pt x="315641" y="4181448"/>
                </a:lnTo>
                <a:cubicBezTo>
                  <a:pt x="492205" y="4175613"/>
                  <a:pt x="624639" y="4102691"/>
                  <a:pt x="627663" y="3967712"/>
                </a:cubicBezTo>
                <a:cubicBezTo>
                  <a:pt x="626865" y="3484057"/>
                  <a:pt x="626668" y="3009477"/>
                  <a:pt x="625871" y="2525822"/>
                </a:cubicBezTo>
                <a:cubicBezTo>
                  <a:pt x="621388" y="2392817"/>
                  <a:pt x="492205" y="2331006"/>
                  <a:pt x="318265" y="2327108"/>
                </a:cubicBezTo>
                <a:lnTo>
                  <a:pt x="320890" y="2325160"/>
                </a:lnTo>
                <a:cubicBezTo>
                  <a:pt x="80205" y="2325160"/>
                  <a:pt x="18962" y="2183552"/>
                  <a:pt x="3383" y="2113795"/>
                </a:cubicBezTo>
                <a:lnTo>
                  <a:pt x="0" y="2093288"/>
                </a:lnTo>
                <a:lnTo>
                  <a:pt x="0" y="209245"/>
                </a:lnTo>
                <a:cubicBezTo>
                  <a:pt x="0" y="93682"/>
                  <a:pt x="93682" y="0"/>
                  <a:pt x="209245" y="0"/>
                </a:cubicBezTo>
                <a:close/>
              </a:path>
            </a:pathLst>
          </a:custGeom>
          <a:ln w="6350">
            <a:noFill/>
          </a:ln>
          <a:effectLst>
            <a:outerShdw blurRad="635000" algn="ctr" rotWithShape="0">
              <a:schemeClr val="bg1">
                <a:alpha val="50000"/>
              </a:schemeClr>
            </a:outerShdw>
          </a:effectLst>
        </p:spPr>
      </p:pic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8227C3D2-1C42-F1ED-87DE-D7F708287FE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5760" y="365758"/>
            <a:ext cx="23652476" cy="12984480"/>
          </a:xfrm>
          <a:custGeom>
            <a:avLst/>
            <a:gdLst>
              <a:gd name="connsiteX0" fmla="*/ 196845 w 11826238"/>
              <a:gd name="connsiteY0" fmla="*/ 0 h 6492240"/>
              <a:gd name="connsiteX1" fmla="*/ 11629393 w 11826238"/>
              <a:gd name="connsiteY1" fmla="*/ 0 h 6492240"/>
              <a:gd name="connsiteX2" fmla="*/ 11826238 w 11826238"/>
              <a:gd name="connsiteY2" fmla="*/ 196845 h 6492240"/>
              <a:gd name="connsiteX3" fmla="*/ 11826238 w 11826238"/>
              <a:gd name="connsiteY3" fmla="*/ 6295395 h 6492240"/>
              <a:gd name="connsiteX4" fmla="*/ 11629393 w 11826238"/>
              <a:gd name="connsiteY4" fmla="*/ 6492240 h 6492240"/>
              <a:gd name="connsiteX5" fmla="*/ 196845 w 11826238"/>
              <a:gd name="connsiteY5" fmla="*/ 6492240 h 6492240"/>
              <a:gd name="connsiteX6" fmla="*/ 0 w 11826238"/>
              <a:gd name="connsiteY6" fmla="*/ 6295395 h 6492240"/>
              <a:gd name="connsiteX7" fmla="*/ 0 w 11826238"/>
              <a:gd name="connsiteY7" fmla="*/ 4412828 h 6492240"/>
              <a:gd name="connsiteX8" fmla="*/ 843 w 11826238"/>
              <a:gd name="connsiteY8" fmla="*/ 4404818 h 6492240"/>
              <a:gd name="connsiteX9" fmla="*/ 317565 w 11826238"/>
              <a:gd name="connsiteY9" fmla="*/ 4183393 h 6492240"/>
              <a:gd name="connsiteX10" fmla="*/ 315640 w 11826238"/>
              <a:gd name="connsiteY10" fmla="*/ 4181448 h 6492240"/>
              <a:gd name="connsiteX11" fmla="*/ 627662 w 11826238"/>
              <a:gd name="connsiteY11" fmla="*/ 3967712 h 6492240"/>
              <a:gd name="connsiteX12" fmla="*/ 625870 w 11826238"/>
              <a:gd name="connsiteY12" fmla="*/ 2525822 h 6492240"/>
              <a:gd name="connsiteX13" fmla="*/ 318264 w 11826238"/>
              <a:gd name="connsiteY13" fmla="*/ 2327108 h 6492240"/>
              <a:gd name="connsiteX14" fmla="*/ 320889 w 11826238"/>
              <a:gd name="connsiteY14" fmla="*/ 2325160 h 6492240"/>
              <a:gd name="connsiteX15" fmla="*/ 3382 w 11826238"/>
              <a:gd name="connsiteY15" fmla="*/ 2113795 h 6492240"/>
              <a:gd name="connsiteX16" fmla="*/ 0 w 11826238"/>
              <a:gd name="connsiteY16" fmla="*/ 2093294 h 6492240"/>
              <a:gd name="connsiteX17" fmla="*/ 0 w 11826238"/>
              <a:gd name="connsiteY17" fmla="*/ 196845 h 6492240"/>
              <a:gd name="connsiteX18" fmla="*/ 196845 w 11826238"/>
              <a:gd name="connsiteY18" fmla="*/ 0 h 6492240"/>
              <a:gd name="connsiteX0" fmla="*/ 196845 w 11826238"/>
              <a:gd name="connsiteY0" fmla="*/ 0 h 6492240"/>
              <a:gd name="connsiteX1" fmla="*/ 11629393 w 11826238"/>
              <a:gd name="connsiteY1" fmla="*/ 0 h 6492240"/>
              <a:gd name="connsiteX2" fmla="*/ 11826238 w 11826238"/>
              <a:gd name="connsiteY2" fmla="*/ 196845 h 6492240"/>
              <a:gd name="connsiteX3" fmla="*/ 11826238 w 11826238"/>
              <a:gd name="connsiteY3" fmla="*/ 6295395 h 6492240"/>
              <a:gd name="connsiteX4" fmla="*/ 11629393 w 11826238"/>
              <a:gd name="connsiteY4" fmla="*/ 6492240 h 6492240"/>
              <a:gd name="connsiteX5" fmla="*/ 196845 w 11826238"/>
              <a:gd name="connsiteY5" fmla="*/ 6492240 h 6492240"/>
              <a:gd name="connsiteX6" fmla="*/ 0 w 11826238"/>
              <a:gd name="connsiteY6" fmla="*/ 6295395 h 6492240"/>
              <a:gd name="connsiteX7" fmla="*/ 0 w 11826238"/>
              <a:gd name="connsiteY7" fmla="*/ 4412828 h 6492240"/>
              <a:gd name="connsiteX8" fmla="*/ 843 w 11826238"/>
              <a:gd name="connsiteY8" fmla="*/ 4404818 h 6492240"/>
              <a:gd name="connsiteX9" fmla="*/ 317565 w 11826238"/>
              <a:gd name="connsiteY9" fmla="*/ 4183393 h 6492240"/>
              <a:gd name="connsiteX10" fmla="*/ 315640 w 11826238"/>
              <a:gd name="connsiteY10" fmla="*/ 4181448 h 6492240"/>
              <a:gd name="connsiteX11" fmla="*/ 627662 w 11826238"/>
              <a:gd name="connsiteY11" fmla="*/ 3967712 h 6492240"/>
              <a:gd name="connsiteX12" fmla="*/ 625870 w 11826238"/>
              <a:gd name="connsiteY12" fmla="*/ 2525822 h 6492240"/>
              <a:gd name="connsiteX13" fmla="*/ 318264 w 11826238"/>
              <a:gd name="connsiteY13" fmla="*/ 2327108 h 6492240"/>
              <a:gd name="connsiteX14" fmla="*/ 320889 w 11826238"/>
              <a:gd name="connsiteY14" fmla="*/ 2325160 h 6492240"/>
              <a:gd name="connsiteX15" fmla="*/ 3382 w 11826238"/>
              <a:gd name="connsiteY15" fmla="*/ 2113795 h 6492240"/>
              <a:gd name="connsiteX16" fmla="*/ 0 w 11826238"/>
              <a:gd name="connsiteY16" fmla="*/ 2093294 h 6492240"/>
              <a:gd name="connsiteX17" fmla="*/ 0 w 11826238"/>
              <a:gd name="connsiteY17" fmla="*/ 196845 h 6492240"/>
              <a:gd name="connsiteX18" fmla="*/ 196845 w 11826238"/>
              <a:gd name="connsiteY18" fmla="*/ 0 h 6492240"/>
              <a:gd name="connsiteX0" fmla="*/ 196845 w 11826238"/>
              <a:gd name="connsiteY0" fmla="*/ 0 h 6492240"/>
              <a:gd name="connsiteX1" fmla="*/ 11629393 w 11826238"/>
              <a:gd name="connsiteY1" fmla="*/ 0 h 6492240"/>
              <a:gd name="connsiteX2" fmla="*/ 11826238 w 11826238"/>
              <a:gd name="connsiteY2" fmla="*/ 196845 h 6492240"/>
              <a:gd name="connsiteX3" fmla="*/ 11826238 w 11826238"/>
              <a:gd name="connsiteY3" fmla="*/ 6295395 h 6492240"/>
              <a:gd name="connsiteX4" fmla="*/ 11629393 w 11826238"/>
              <a:gd name="connsiteY4" fmla="*/ 6492240 h 6492240"/>
              <a:gd name="connsiteX5" fmla="*/ 196845 w 11826238"/>
              <a:gd name="connsiteY5" fmla="*/ 6492240 h 6492240"/>
              <a:gd name="connsiteX6" fmla="*/ 0 w 11826238"/>
              <a:gd name="connsiteY6" fmla="*/ 6295395 h 6492240"/>
              <a:gd name="connsiteX7" fmla="*/ 0 w 11826238"/>
              <a:gd name="connsiteY7" fmla="*/ 4412828 h 6492240"/>
              <a:gd name="connsiteX8" fmla="*/ 843 w 11826238"/>
              <a:gd name="connsiteY8" fmla="*/ 4404818 h 6492240"/>
              <a:gd name="connsiteX9" fmla="*/ 317565 w 11826238"/>
              <a:gd name="connsiteY9" fmla="*/ 4183393 h 6492240"/>
              <a:gd name="connsiteX10" fmla="*/ 315640 w 11826238"/>
              <a:gd name="connsiteY10" fmla="*/ 4181448 h 6492240"/>
              <a:gd name="connsiteX11" fmla="*/ 627662 w 11826238"/>
              <a:gd name="connsiteY11" fmla="*/ 3967712 h 6492240"/>
              <a:gd name="connsiteX12" fmla="*/ 625870 w 11826238"/>
              <a:gd name="connsiteY12" fmla="*/ 2525822 h 6492240"/>
              <a:gd name="connsiteX13" fmla="*/ 318264 w 11826238"/>
              <a:gd name="connsiteY13" fmla="*/ 2327108 h 6492240"/>
              <a:gd name="connsiteX14" fmla="*/ 320889 w 11826238"/>
              <a:gd name="connsiteY14" fmla="*/ 2325160 h 6492240"/>
              <a:gd name="connsiteX15" fmla="*/ 3382 w 11826238"/>
              <a:gd name="connsiteY15" fmla="*/ 2113795 h 6492240"/>
              <a:gd name="connsiteX16" fmla="*/ 0 w 11826238"/>
              <a:gd name="connsiteY16" fmla="*/ 2093294 h 6492240"/>
              <a:gd name="connsiteX17" fmla="*/ 0 w 11826238"/>
              <a:gd name="connsiteY17" fmla="*/ 196845 h 6492240"/>
              <a:gd name="connsiteX18" fmla="*/ 196845 w 11826238"/>
              <a:gd name="connsiteY18" fmla="*/ 0 h 6492240"/>
              <a:gd name="connsiteX0" fmla="*/ 196845 w 11826238"/>
              <a:gd name="connsiteY0" fmla="*/ 0 h 6492240"/>
              <a:gd name="connsiteX1" fmla="*/ 11629393 w 11826238"/>
              <a:gd name="connsiteY1" fmla="*/ 0 h 6492240"/>
              <a:gd name="connsiteX2" fmla="*/ 11826238 w 11826238"/>
              <a:gd name="connsiteY2" fmla="*/ 196845 h 6492240"/>
              <a:gd name="connsiteX3" fmla="*/ 11826238 w 11826238"/>
              <a:gd name="connsiteY3" fmla="*/ 6295395 h 6492240"/>
              <a:gd name="connsiteX4" fmla="*/ 11629393 w 11826238"/>
              <a:gd name="connsiteY4" fmla="*/ 6492240 h 6492240"/>
              <a:gd name="connsiteX5" fmla="*/ 196845 w 11826238"/>
              <a:gd name="connsiteY5" fmla="*/ 6492240 h 6492240"/>
              <a:gd name="connsiteX6" fmla="*/ 0 w 11826238"/>
              <a:gd name="connsiteY6" fmla="*/ 6295395 h 6492240"/>
              <a:gd name="connsiteX7" fmla="*/ 0 w 11826238"/>
              <a:gd name="connsiteY7" fmla="*/ 4412828 h 6492240"/>
              <a:gd name="connsiteX8" fmla="*/ 843 w 11826238"/>
              <a:gd name="connsiteY8" fmla="*/ 4404818 h 6492240"/>
              <a:gd name="connsiteX9" fmla="*/ 317565 w 11826238"/>
              <a:gd name="connsiteY9" fmla="*/ 4183393 h 6492240"/>
              <a:gd name="connsiteX10" fmla="*/ 315640 w 11826238"/>
              <a:gd name="connsiteY10" fmla="*/ 4181448 h 6492240"/>
              <a:gd name="connsiteX11" fmla="*/ 627662 w 11826238"/>
              <a:gd name="connsiteY11" fmla="*/ 3967712 h 6492240"/>
              <a:gd name="connsiteX12" fmla="*/ 625870 w 11826238"/>
              <a:gd name="connsiteY12" fmla="*/ 2525822 h 6492240"/>
              <a:gd name="connsiteX13" fmla="*/ 318264 w 11826238"/>
              <a:gd name="connsiteY13" fmla="*/ 2327108 h 6492240"/>
              <a:gd name="connsiteX14" fmla="*/ 320889 w 11826238"/>
              <a:gd name="connsiteY14" fmla="*/ 2325160 h 6492240"/>
              <a:gd name="connsiteX15" fmla="*/ 3382 w 11826238"/>
              <a:gd name="connsiteY15" fmla="*/ 2113795 h 6492240"/>
              <a:gd name="connsiteX16" fmla="*/ 0 w 11826238"/>
              <a:gd name="connsiteY16" fmla="*/ 2093294 h 6492240"/>
              <a:gd name="connsiteX17" fmla="*/ 0 w 11826238"/>
              <a:gd name="connsiteY17" fmla="*/ 196845 h 6492240"/>
              <a:gd name="connsiteX18" fmla="*/ 196845 w 11826238"/>
              <a:gd name="connsiteY18" fmla="*/ 0 h 6492240"/>
              <a:gd name="connsiteX0" fmla="*/ 196845 w 11826238"/>
              <a:gd name="connsiteY0" fmla="*/ 0 h 6492240"/>
              <a:gd name="connsiteX1" fmla="*/ 11629393 w 11826238"/>
              <a:gd name="connsiteY1" fmla="*/ 0 h 6492240"/>
              <a:gd name="connsiteX2" fmla="*/ 11826238 w 11826238"/>
              <a:gd name="connsiteY2" fmla="*/ 196845 h 6492240"/>
              <a:gd name="connsiteX3" fmla="*/ 11826238 w 11826238"/>
              <a:gd name="connsiteY3" fmla="*/ 6295395 h 6492240"/>
              <a:gd name="connsiteX4" fmla="*/ 11629393 w 11826238"/>
              <a:gd name="connsiteY4" fmla="*/ 6492240 h 6492240"/>
              <a:gd name="connsiteX5" fmla="*/ 196845 w 11826238"/>
              <a:gd name="connsiteY5" fmla="*/ 6492240 h 6492240"/>
              <a:gd name="connsiteX6" fmla="*/ 0 w 11826238"/>
              <a:gd name="connsiteY6" fmla="*/ 6295395 h 6492240"/>
              <a:gd name="connsiteX7" fmla="*/ 0 w 11826238"/>
              <a:gd name="connsiteY7" fmla="*/ 4412828 h 6492240"/>
              <a:gd name="connsiteX8" fmla="*/ 843 w 11826238"/>
              <a:gd name="connsiteY8" fmla="*/ 4404818 h 6492240"/>
              <a:gd name="connsiteX9" fmla="*/ 317565 w 11826238"/>
              <a:gd name="connsiteY9" fmla="*/ 4183393 h 6492240"/>
              <a:gd name="connsiteX10" fmla="*/ 323260 w 11826238"/>
              <a:gd name="connsiteY10" fmla="*/ 4166208 h 6492240"/>
              <a:gd name="connsiteX11" fmla="*/ 627662 w 11826238"/>
              <a:gd name="connsiteY11" fmla="*/ 3967712 h 6492240"/>
              <a:gd name="connsiteX12" fmla="*/ 625870 w 11826238"/>
              <a:gd name="connsiteY12" fmla="*/ 2525822 h 6492240"/>
              <a:gd name="connsiteX13" fmla="*/ 318264 w 11826238"/>
              <a:gd name="connsiteY13" fmla="*/ 2327108 h 6492240"/>
              <a:gd name="connsiteX14" fmla="*/ 320889 w 11826238"/>
              <a:gd name="connsiteY14" fmla="*/ 2325160 h 6492240"/>
              <a:gd name="connsiteX15" fmla="*/ 3382 w 11826238"/>
              <a:gd name="connsiteY15" fmla="*/ 2113795 h 6492240"/>
              <a:gd name="connsiteX16" fmla="*/ 0 w 11826238"/>
              <a:gd name="connsiteY16" fmla="*/ 2093294 h 6492240"/>
              <a:gd name="connsiteX17" fmla="*/ 0 w 11826238"/>
              <a:gd name="connsiteY17" fmla="*/ 196845 h 6492240"/>
              <a:gd name="connsiteX18" fmla="*/ 196845 w 11826238"/>
              <a:gd name="connsiteY18" fmla="*/ 0 h 6492240"/>
              <a:gd name="connsiteX0" fmla="*/ 196845 w 11826238"/>
              <a:gd name="connsiteY0" fmla="*/ 0 h 6492240"/>
              <a:gd name="connsiteX1" fmla="*/ 11629393 w 11826238"/>
              <a:gd name="connsiteY1" fmla="*/ 0 h 6492240"/>
              <a:gd name="connsiteX2" fmla="*/ 11826238 w 11826238"/>
              <a:gd name="connsiteY2" fmla="*/ 196845 h 6492240"/>
              <a:gd name="connsiteX3" fmla="*/ 11826238 w 11826238"/>
              <a:gd name="connsiteY3" fmla="*/ 6295395 h 6492240"/>
              <a:gd name="connsiteX4" fmla="*/ 11629393 w 11826238"/>
              <a:gd name="connsiteY4" fmla="*/ 6492240 h 6492240"/>
              <a:gd name="connsiteX5" fmla="*/ 196845 w 11826238"/>
              <a:gd name="connsiteY5" fmla="*/ 6492240 h 6492240"/>
              <a:gd name="connsiteX6" fmla="*/ 0 w 11826238"/>
              <a:gd name="connsiteY6" fmla="*/ 6295395 h 6492240"/>
              <a:gd name="connsiteX7" fmla="*/ 0 w 11826238"/>
              <a:gd name="connsiteY7" fmla="*/ 4412828 h 6492240"/>
              <a:gd name="connsiteX8" fmla="*/ 843 w 11826238"/>
              <a:gd name="connsiteY8" fmla="*/ 4404818 h 6492240"/>
              <a:gd name="connsiteX9" fmla="*/ 317565 w 11826238"/>
              <a:gd name="connsiteY9" fmla="*/ 4183393 h 6492240"/>
              <a:gd name="connsiteX10" fmla="*/ 323260 w 11826238"/>
              <a:gd name="connsiteY10" fmla="*/ 4189068 h 6492240"/>
              <a:gd name="connsiteX11" fmla="*/ 627662 w 11826238"/>
              <a:gd name="connsiteY11" fmla="*/ 3967712 h 6492240"/>
              <a:gd name="connsiteX12" fmla="*/ 625870 w 11826238"/>
              <a:gd name="connsiteY12" fmla="*/ 2525822 h 6492240"/>
              <a:gd name="connsiteX13" fmla="*/ 318264 w 11826238"/>
              <a:gd name="connsiteY13" fmla="*/ 2327108 h 6492240"/>
              <a:gd name="connsiteX14" fmla="*/ 320889 w 11826238"/>
              <a:gd name="connsiteY14" fmla="*/ 2325160 h 6492240"/>
              <a:gd name="connsiteX15" fmla="*/ 3382 w 11826238"/>
              <a:gd name="connsiteY15" fmla="*/ 2113795 h 6492240"/>
              <a:gd name="connsiteX16" fmla="*/ 0 w 11826238"/>
              <a:gd name="connsiteY16" fmla="*/ 2093294 h 6492240"/>
              <a:gd name="connsiteX17" fmla="*/ 0 w 11826238"/>
              <a:gd name="connsiteY17" fmla="*/ 196845 h 6492240"/>
              <a:gd name="connsiteX18" fmla="*/ 196845 w 11826238"/>
              <a:gd name="connsiteY18" fmla="*/ 0 h 649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826238" h="6492240">
                <a:moveTo>
                  <a:pt x="196845" y="0"/>
                </a:moveTo>
                <a:lnTo>
                  <a:pt x="11629393" y="0"/>
                </a:lnTo>
                <a:cubicBezTo>
                  <a:pt x="11738107" y="0"/>
                  <a:pt x="11826238" y="88131"/>
                  <a:pt x="11826238" y="196845"/>
                </a:cubicBezTo>
                <a:lnTo>
                  <a:pt x="11826238" y="6295395"/>
                </a:lnTo>
                <a:cubicBezTo>
                  <a:pt x="11826238" y="6404109"/>
                  <a:pt x="11738107" y="6492240"/>
                  <a:pt x="11629393" y="6492240"/>
                </a:cubicBezTo>
                <a:lnTo>
                  <a:pt x="196845" y="6492240"/>
                </a:lnTo>
                <a:cubicBezTo>
                  <a:pt x="88131" y="6492240"/>
                  <a:pt x="0" y="6404109"/>
                  <a:pt x="0" y="6295395"/>
                </a:cubicBezTo>
                <a:lnTo>
                  <a:pt x="0" y="4412828"/>
                </a:lnTo>
                <a:lnTo>
                  <a:pt x="843" y="4404818"/>
                </a:lnTo>
                <a:cubicBezTo>
                  <a:pt x="7767" y="4355969"/>
                  <a:pt x="52053" y="4169778"/>
                  <a:pt x="317565" y="4183393"/>
                </a:cubicBezTo>
                <a:lnTo>
                  <a:pt x="323260" y="4189068"/>
                </a:lnTo>
                <a:cubicBezTo>
                  <a:pt x="515064" y="4198473"/>
                  <a:pt x="624638" y="4102691"/>
                  <a:pt x="627662" y="3967712"/>
                </a:cubicBezTo>
                <a:cubicBezTo>
                  <a:pt x="626864" y="3484057"/>
                  <a:pt x="626667" y="3009477"/>
                  <a:pt x="625870" y="2525822"/>
                </a:cubicBezTo>
                <a:cubicBezTo>
                  <a:pt x="621387" y="2392817"/>
                  <a:pt x="492204" y="2331006"/>
                  <a:pt x="318264" y="2327108"/>
                </a:cubicBezTo>
                <a:lnTo>
                  <a:pt x="320889" y="2325160"/>
                </a:lnTo>
                <a:cubicBezTo>
                  <a:pt x="42104" y="2287060"/>
                  <a:pt x="18961" y="2183552"/>
                  <a:pt x="3382" y="2113795"/>
                </a:cubicBezTo>
                <a:lnTo>
                  <a:pt x="0" y="2093294"/>
                </a:lnTo>
                <a:lnTo>
                  <a:pt x="0" y="196845"/>
                </a:lnTo>
                <a:cubicBezTo>
                  <a:pt x="0" y="88131"/>
                  <a:pt x="88131" y="0"/>
                  <a:pt x="196845" y="0"/>
                </a:cubicBezTo>
                <a:close/>
              </a:path>
            </a:pathLst>
          </a:custGeom>
          <a:gradFill flip="none" rotWithShape="1">
            <a:gsLst>
              <a:gs pos="50000">
                <a:srgbClr val="040506">
                  <a:alpha val="20000"/>
                </a:srgbClr>
              </a:gs>
              <a:gs pos="100000">
                <a:srgbClr val="1B1ABC">
                  <a:alpha val="5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>
            <a:noFill/>
          </a:ln>
          <a:effectLst/>
          <a:scene3d>
            <a:camera prst="orthographicFront"/>
            <a:lightRig rig="threePt" dir="t"/>
          </a:scene3d>
          <a:sp3d prstMaterial="metal">
            <a:bevelT w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8AF3EE8-F4D4-EAA5-8275-E6527D982F17}"/>
              </a:ext>
            </a:extLst>
          </p:cNvPr>
          <p:cNvCxnSpPr>
            <a:cxnSpLocks/>
          </p:cNvCxnSpPr>
          <p:nvPr/>
        </p:nvCxnSpPr>
        <p:spPr>
          <a:xfrm>
            <a:off x="11725792" y="13336410"/>
            <a:ext cx="7712828" cy="0"/>
          </a:xfrm>
          <a:prstGeom prst="line">
            <a:avLst/>
          </a:prstGeom>
          <a:ln w="15875">
            <a:gradFill flip="none" rotWithShape="1">
              <a:gsLst>
                <a:gs pos="50000">
                  <a:srgbClr val="F6F6F6">
                    <a:lumMod val="100000"/>
                  </a:srgbClr>
                </a:gs>
                <a:gs pos="0">
                  <a:srgbClr val="040506">
                    <a:alpha val="0"/>
                  </a:srgbClr>
                </a:gs>
                <a:gs pos="100000">
                  <a:srgbClr val="040506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A821FAE-C03A-6CAB-3DCA-5C0A19235481}"/>
              </a:ext>
            </a:extLst>
          </p:cNvPr>
          <p:cNvCxnSpPr>
            <a:cxnSpLocks/>
          </p:cNvCxnSpPr>
          <p:nvPr/>
        </p:nvCxnSpPr>
        <p:spPr>
          <a:xfrm>
            <a:off x="352714" y="3250693"/>
            <a:ext cx="0" cy="1362470"/>
          </a:xfrm>
          <a:prstGeom prst="line">
            <a:avLst/>
          </a:prstGeom>
          <a:ln w="12700">
            <a:gradFill flip="none" rotWithShape="1">
              <a:gsLst>
                <a:gs pos="100000">
                  <a:srgbClr val="5955F1">
                    <a:alpha val="0"/>
                  </a:srgbClr>
                </a:gs>
                <a:gs pos="85000">
                  <a:srgbClr val="F6F6F6">
                    <a:lumMod val="0"/>
                    <a:lumOff val="100000"/>
                  </a:srgbClr>
                </a:gs>
                <a:gs pos="0">
                  <a:srgbClr val="040506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CC0932D-3D06-1F5C-35CC-5374ED024655}"/>
              </a:ext>
            </a:extLst>
          </p:cNvPr>
          <p:cNvCxnSpPr>
            <a:cxnSpLocks/>
          </p:cNvCxnSpPr>
          <p:nvPr/>
        </p:nvCxnSpPr>
        <p:spPr>
          <a:xfrm>
            <a:off x="23984708" y="625296"/>
            <a:ext cx="18288" cy="4237644"/>
          </a:xfrm>
          <a:prstGeom prst="line">
            <a:avLst/>
          </a:prstGeom>
          <a:ln w="25400">
            <a:gradFill flip="none" rotWithShape="1">
              <a:gsLst>
                <a:gs pos="64000">
                  <a:srgbClr val="D15DC7">
                    <a:alpha val="52000"/>
                  </a:srgbClr>
                </a:gs>
                <a:gs pos="49000">
                  <a:srgbClr val="F6F6F6">
                    <a:lumMod val="0"/>
                    <a:lumOff val="100000"/>
                  </a:srgbClr>
                </a:gs>
                <a:gs pos="11000">
                  <a:srgbClr val="1B1ABC">
                    <a:alpha val="0"/>
                  </a:srgbClr>
                </a:gs>
                <a:gs pos="100000">
                  <a:srgbClr val="040506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8198FC0-57DF-AC20-14BA-7EB3BC4084E5}"/>
              </a:ext>
            </a:extLst>
          </p:cNvPr>
          <p:cNvCxnSpPr>
            <a:cxnSpLocks/>
          </p:cNvCxnSpPr>
          <p:nvPr/>
        </p:nvCxnSpPr>
        <p:spPr>
          <a:xfrm>
            <a:off x="363220" y="9707880"/>
            <a:ext cx="10160" cy="3223260"/>
          </a:xfrm>
          <a:prstGeom prst="line">
            <a:avLst/>
          </a:prstGeom>
          <a:ln w="25400">
            <a:gradFill flip="none" rotWithShape="1">
              <a:gsLst>
                <a:gs pos="50000">
                  <a:srgbClr val="5955F1"/>
                </a:gs>
                <a:gs pos="0">
                  <a:srgbClr val="040506">
                    <a:alpha val="0"/>
                  </a:srgbClr>
                </a:gs>
                <a:gs pos="100000">
                  <a:srgbClr val="040506">
                    <a:alpha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4F39ED6-0F72-B32F-B747-AD3F43EB288A}"/>
              </a:ext>
            </a:extLst>
          </p:cNvPr>
          <p:cNvCxnSpPr>
            <a:cxnSpLocks/>
          </p:cNvCxnSpPr>
          <p:nvPr/>
        </p:nvCxnSpPr>
        <p:spPr>
          <a:xfrm>
            <a:off x="23997916" y="5756568"/>
            <a:ext cx="0" cy="7419108"/>
          </a:xfrm>
          <a:prstGeom prst="line">
            <a:avLst/>
          </a:prstGeom>
          <a:ln w="25400">
            <a:gradFill flip="none" rotWithShape="1">
              <a:gsLst>
                <a:gs pos="50000">
                  <a:srgbClr val="5955F1"/>
                </a:gs>
                <a:gs pos="0">
                  <a:srgbClr val="040506">
                    <a:alpha val="0"/>
                  </a:srgbClr>
                </a:gs>
                <a:gs pos="100000">
                  <a:srgbClr val="040506">
                    <a:alpha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0" name="Picture 169" descr="A screenshot of a computer&#10;&#10;Description automatically generated">
            <a:extLst>
              <a:ext uri="{FF2B5EF4-FFF2-40B4-BE49-F238E27FC236}">
                <a16:creationId xmlns:a16="http://schemas.microsoft.com/office/drawing/2014/main" id="{88B1AE0D-2A55-5893-4406-943DD55739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470" r="1574" b="90898"/>
          <a:stretch/>
        </p:blipFill>
        <p:spPr>
          <a:xfrm>
            <a:off x="352715" y="379590"/>
            <a:ext cx="23660278" cy="909556"/>
          </a:xfrm>
          <a:prstGeom prst="round2SameRect">
            <a:avLst>
              <a:gd name="adj1" fmla="val 50000"/>
              <a:gd name="adj2" fmla="val 0"/>
            </a:avLst>
          </a:prstGeom>
          <a:ln w="6350">
            <a:noFill/>
          </a:ln>
        </p:spPr>
      </p:pic>
      <p:sp>
        <p:nvSpPr>
          <p:cNvPr id="78" name="Rectangle: Top Corners Rounded 77">
            <a:extLst>
              <a:ext uri="{FF2B5EF4-FFF2-40B4-BE49-F238E27FC236}">
                <a16:creationId xmlns:a16="http://schemas.microsoft.com/office/drawing/2014/main" id="{5C33468A-6130-D2CC-092C-71F8DF1F8BD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74651" y="379588"/>
            <a:ext cx="23656630" cy="914400"/>
          </a:xfrm>
          <a:prstGeom prst="round2SameRect">
            <a:avLst>
              <a:gd name="adj1" fmla="val 44867"/>
              <a:gd name="adj2" fmla="val 0"/>
            </a:avLst>
          </a:prstGeom>
          <a:gradFill flip="none" rotWithShape="1">
            <a:gsLst>
              <a:gs pos="100000">
                <a:srgbClr val="201CEC">
                  <a:alpha val="50000"/>
                </a:srgbClr>
              </a:gs>
              <a:gs pos="0">
                <a:srgbClr val="201CEC">
                  <a:alpha val="50000"/>
                </a:srgbClr>
              </a:gs>
              <a:gs pos="50000">
                <a:srgbClr val="F6F6F6"/>
              </a:gs>
            </a:gsLst>
            <a:lin ang="0" scaled="1"/>
            <a:tileRect/>
          </a:gradFill>
          <a:ln w="12700">
            <a:noFill/>
          </a:ln>
          <a:effectLst/>
          <a:scene3d>
            <a:camera prst="orthographicFront"/>
            <a:lightRig rig="brightRoom" dir="t"/>
          </a:scene3d>
          <a:sp3d prstMaterial="clear">
            <a:bevelT w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endParaRPr lang="en-US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4" name="Glow Circle">
            <a:extLst>
              <a:ext uri="{FF2B5EF4-FFF2-40B4-BE49-F238E27FC236}">
                <a16:creationId xmlns:a16="http://schemas.microsoft.com/office/drawing/2014/main" id="{3F95CA62-D4EA-A070-1449-1DACFF0870B0}"/>
              </a:ext>
            </a:extLst>
          </p:cNvPr>
          <p:cNvSpPr/>
          <p:nvPr/>
        </p:nvSpPr>
        <p:spPr>
          <a:xfrm>
            <a:off x="361604" y="6378346"/>
            <a:ext cx="1009980" cy="1009980"/>
          </a:xfrm>
          <a:prstGeom prst="ellipse">
            <a:avLst/>
          </a:prstGeom>
          <a:solidFill>
            <a:srgbClr val="040506">
              <a:alpha val="10000"/>
            </a:srgbClr>
          </a:solidFill>
          <a:ln>
            <a:noFill/>
          </a:ln>
          <a:effectLst>
            <a:glow rad="381000">
              <a:srgbClr val="201CEC">
                <a:alpha val="3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942BEB9-48D8-F23A-0D06-FEDAC770133B}"/>
              </a:ext>
            </a:extLst>
          </p:cNvPr>
          <p:cNvSpPr>
            <a:spLocks noChangeAspect="1"/>
          </p:cNvSpPr>
          <p:nvPr/>
        </p:nvSpPr>
        <p:spPr>
          <a:xfrm>
            <a:off x="361605" y="6378345"/>
            <a:ext cx="1009982" cy="1009982"/>
          </a:xfrm>
          <a:prstGeom prst="ellipse">
            <a:avLst/>
          </a:prstGeom>
          <a:gradFill flip="none" rotWithShape="1">
            <a:gsLst>
              <a:gs pos="0">
                <a:srgbClr val="040506">
                  <a:alpha val="10000"/>
                </a:srgbClr>
              </a:gs>
              <a:gs pos="68000">
                <a:srgbClr val="1B1ABC">
                  <a:alpha val="5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>
            <a:noFill/>
          </a:ln>
          <a:effectLst/>
          <a:scene3d>
            <a:camera prst="orthographicFront"/>
            <a:lightRig rig="threePt" dir="t"/>
          </a:scene3d>
          <a:sp3d prstMaterial="metal">
            <a:bevelT w="50800" h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2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5EE568D-E67B-AD8A-A63B-3B7627873D56}"/>
              </a:ext>
            </a:extLst>
          </p:cNvPr>
          <p:cNvSpPr/>
          <p:nvPr/>
        </p:nvSpPr>
        <p:spPr>
          <a:xfrm>
            <a:off x="589306" y="5423772"/>
            <a:ext cx="548640" cy="548640"/>
          </a:xfrm>
          <a:prstGeom prst="ellipse">
            <a:avLst/>
          </a:prstGeom>
          <a:gradFill flip="none" rotWithShape="1">
            <a:gsLst>
              <a:gs pos="20000">
                <a:srgbClr val="040506">
                  <a:alpha val="20000"/>
                </a:srgbClr>
              </a:gs>
              <a:gs pos="100000">
                <a:srgbClr val="1B1ABC">
                  <a:alpha val="5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>
            <a:noFill/>
          </a:ln>
          <a:effectLst/>
          <a:scene3d>
            <a:camera prst="orthographicFront"/>
            <a:lightRig rig="threePt" dir="t"/>
          </a:scene3d>
          <a:sp3d prstMaterial="metal">
            <a:bevelT w="50800" h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2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9387625-742D-5A29-05CB-3EFD29EC1599}"/>
              </a:ext>
            </a:extLst>
          </p:cNvPr>
          <p:cNvSpPr/>
          <p:nvPr/>
        </p:nvSpPr>
        <p:spPr>
          <a:xfrm>
            <a:off x="589306" y="7806828"/>
            <a:ext cx="548640" cy="548640"/>
          </a:xfrm>
          <a:prstGeom prst="ellipse">
            <a:avLst/>
          </a:prstGeom>
          <a:gradFill flip="none" rotWithShape="1">
            <a:gsLst>
              <a:gs pos="20000">
                <a:srgbClr val="040506">
                  <a:alpha val="20000"/>
                </a:srgbClr>
              </a:gs>
              <a:gs pos="100000">
                <a:srgbClr val="1B1ABC">
                  <a:alpha val="5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>
            <a:noFill/>
          </a:ln>
          <a:effectLst/>
          <a:scene3d>
            <a:camera prst="orthographicFront"/>
            <a:lightRig rig="threePt" dir="t"/>
          </a:scene3d>
          <a:sp3d prstMaterial="metal">
            <a:bevelT w="50800" h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2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93" name="Picture 18" descr="Layout, design icon - Free download on Iconfinder">
            <a:extLst>
              <a:ext uri="{FF2B5EF4-FFF2-40B4-BE49-F238E27FC236}">
                <a16:creationId xmlns:a16="http://schemas.microsoft.com/office/drawing/2014/main" id="{7C48083B-350D-C620-491B-3C08E6EBA5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biLevel thresh="2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89" t="8324" r="8036" b="7946"/>
          <a:stretch/>
        </p:blipFill>
        <p:spPr bwMode="auto">
          <a:xfrm>
            <a:off x="759664" y="7976020"/>
            <a:ext cx="219456" cy="21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Nasdaq Logo / Nasdaq Logo Images Stock Photos Vectors Shutterstock ...">
            <a:extLst>
              <a:ext uri="{FF2B5EF4-FFF2-40B4-BE49-F238E27FC236}">
                <a16:creationId xmlns:a16="http://schemas.microsoft.com/office/drawing/2014/main" id="{3E899629-0AF1-D66C-3CDC-FF85B588064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 amt="9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9111" r="90000">
                        <a14:foregroundMark x1="9333" y1="83000" x2="10889" y2="82000"/>
                        <a14:foregroundMark x1="9111" y1="81444" x2="10889" y2="79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81" t="13731" r="12031" b="16487"/>
          <a:stretch/>
        </p:blipFill>
        <p:spPr bwMode="auto">
          <a:xfrm>
            <a:off x="725570" y="548640"/>
            <a:ext cx="548640" cy="54864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60FAF83-FE7C-564A-E1AB-07655BB6B2C2}"/>
              </a:ext>
            </a:extLst>
          </p:cNvPr>
          <p:cNvSpPr>
            <a:spLocks/>
          </p:cNvSpPr>
          <p:nvPr/>
        </p:nvSpPr>
        <p:spPr>
          <a:xfrm>
            <a:off x="1452691" y="548640"/>
            <a:ext cx="4831170" cy="54864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gradFill flip="none" rotWithShape="1">
                  <a:gsLst>
                    <a:gs pos="100000">
                      <a:srgbClr val="F6F6F6"/>
                    </a:gs>
                    <a:gs pos="0">
                      <a:srgbClr val="F6F6F6"/>
                    </a:gs>
                    <a:gs pos="52000">
                      <a:srgbClr val="B9B9C3"/>
                    </a:gs>
                  </a:gsLst>
                  <a:lin ang="5400000" scaled="1"/>
                  <a:tileRect/>
                </a:gradFill>
                <a:latin typeface="Poppins" panose="00000500000000000000" pitchFamily="2" charset="0"/>
                <a:cs typeface="Poppins" panose="00000500000000000000" pitchFamily="2" charset="0"/>
              </a:rPr>
              <a:t>NASDAQ AI Stocks  /  Screener</a:t>
            </a: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855A2449-1EBC-0596-4A7E-B2B68F32D5C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0716241" y="548640"/>
            <a:ext cx="3119462" cy="548640"/>
          </a:xfrm>
          <a:prstGeom prst="roundRect">
            <a:avLst>
              <a:gd name="adj" fmla="val 50000"/>
            </a:avLst>
          </a:prstGeom>
          <a:solidFill>
            <a:srgbClr val="E6E6E6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3B440DB7-99E3-4983-B951-6A437B648289}"/>
              </a:ext>
            </a:extLst>
          </p:cNvPr>
          <p:cNvSpPr/>
          <p:nvPr/>
        </p:nvSpPr>
        <p:spPr>
          <a:xfrm>
            <a:off x="8931084" y="544786"/>
            <a:ext cx="6519756" cy="548640"/>
          </a:xfrm>
          <a:prstGeom prst="roundRect">
            <a:avLst>
              <a:gd name="adj" fmla="val 50000"/>
            </a:avLst>
          </a:prstGeom>
          <a:solidFill>
            <a:srgbClr val="09060D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29F612CD-2CF4-9237-4F30-5F34F8DF02FD}"/>
              </a:ext>
            </a:extLst>
          </p:cNvPr>
          <p:cNvSpPr/>
          <p:nvPr/>
        </p:nvSpPr>
        <p:spPr>
          <a:xfrm>
            <a:off x="19240080" y="544786"/>
            <a:ext cx="548640" cy="548640"/>
          </a:xfrm>
          <a:prstGeom prst="roundRect">
            <a:avLst>
              <a:gd name="adj" fmla="val 50000"/>
            </a:avLst>
          </a:prstGeom>
          <a:solidFill>
            <a:srgbClr val="E6E6E6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3D866F07-2B44-BB9F-9EB3-75B79D7D9F84}"/>
              </a:ext>
            </a:extLst>
          </p:cNvPr>
          <p:cNvSpPr/>
          <p:nvPr/>
        </p:nvSpPr>
        <p:spPr>
          <a:xfrm>
            <a:off x="18526880" y="544786"/>
            <a:ext cx="548640" cy="548640"/>
          </a:xfrm>
          <a:prstGeom prst="roundRect">
            <a:avLst>
              <a:gd name="adj" fmla="val 50000"/>
            </a:avLst>
          </a:prstGeom>
          <a:solidFill>
            <a:srgbClr val="E6E6E6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BB508B81-D53C-35EB-7BB3-A282D25410B0}"/>
              </a:ext>
            </a:extLst>
          </p:cNvPr>
          <p:cNvSpPr/>
          <p:nvPr/>
        </p:nvSpPr>
        <p:spPr>
          <a:xfrm>
            <a:off x="17338525" y="544786"/>
            <a:ext cx="991658" cy="548640"/>
          </a:xfrm>
          <a:prstGeom prst="roundRect">
            <a:avLst>
              <a:gd name="adj" fmla="val 50000"/>
            </a:avLst>
          </a:prstGeom>
          <a:solidFill>
            <a:srgbClr val="E6E6E6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dirty="0"/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FC284D5F-6D69-5F56-851A-245B6A385CF2}"/>
              </a:ext>
            </a:extLst>
          </p:cNvPr>
          <p:cNvSpPr/>
          <p:nvPr/>
        </p:nvSpPr>
        <p:spPr>
          <a:xfrm>
            <a:off x="15611147" y="544786"/>
            <a:ext cx="1570286" cy="548640"/>
          </a:xfrm>
          <a:prstGeom prst="roundRect">
            <a:avLst>
              <a:gd name="adj" fmla="val 50000"/>
            </a:avLst>
          </a:prstGeom>
          <a:solidFill>
            <a:srgbClr val="E6E6E6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dirty="0"/>
          </a:p>
        </p:txBody>
      </p:sp>
      <p:pic>
        <p:nvPicPr>
          <p:cNvPr id="105" name="Picture 4" descr="Bell icon - Free download on Iconfinder">
            <a:extLst>
              <a:ext uri="{FF2B5EF4-FFF2-40B4-BE49-F238E27FC236}">
                <a16:creationId xmlns:a16="http://schemas.microsoft.com/office/drawing/2014/main" id="{01DCB865-8898-9C29-EE25-EFD75B612F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biLevel thresh="25000"/>
            <a:alphaModFix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65" t="4285" r="8065" b="4303"/>
          <a:stretch/>
        </p:blipFill>
        <p:spPr bwMode="auto">
          <a:xfrm>
            <a:off x="18695942" y="710648"/>
            <a:ext cx="219456" cy="21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6" descr="Message, circle, chat icon - Free download on Iconfinder">
            <a:extLst>
              <a:ext uri="{FF2B5EF4-FFF2-40B4-BE49-F238E27FC236}">
                <a16:creationId xmlns:a16="http://schemas.microsoft.com/office/drawing/2014/main" id="{C83103DB-C218-63CA-4EF2-E9A31E01F2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biLevel thresh="25000"/>
            <a:alphaModFix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70" t="8125" r="7968" b="7969"/>
          <a:stretch/>
        </p:blipFill>
        <p:spPr bwMode="auto">
          <a:xfrm>
            <a:off x="19404672" y="705660"/>
            <a:ext cx="219456" cy="21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8" descr="Search icon - Free download on Iconfinder">
            <a:extLst>
              <a:ext uri="{FF2B5EF4-FFF2-40B4-BE49-F238E27FC236}">
                <a16:creationId xmlns:a16="http://schemas.microsoft.com/office/drawing/2014/main" id="{87C0004D-5469-66EF-3D59-DCC55FA70D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biLevel thresh="25000"/>
            <a:alphaModFix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57" t="7812" r="7969" b="7812"/>
          <a:stretch/>
        </p:blipFill>
        <p:spPr bwMode="auto">
          <a:xfrm>
            <a:off x="9109046" y="705660"/>
            <a:ext cx="219456" cy="21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3B16C667-4F7F-AEB3-3F0D-D801783A4645}"/>
              </a:ext>
            </a:extLst>
          </p:cNvPr>
          <p:cNvSpPr>
            <a:spLocks noChangeAspect="1"/>
          </p:cNvSpPr>
          <p:nvPr/>
        </p:nvSpPr>
        <p:spPr>
          <a:xfrm>
            <a:off x="23503546" y="749808"/>
            <a:ext cx="146304" cy="1463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pic>
        <p:nvPicPr>
          <p:cNvPr id="109" name="Picture 12" descr="Sliders icon - Free download on Iconfinder">
            <a:extLst>
              <a:ext uri="{FF2B5EF4-FFF2-40B4-BE49-F238E27FC236}">
                <a16:creationId xmlns:a16="http://schemas.microsoft.com/office/drawing/2014/main" id="{1CC68474-6E72-8959-6AE1-D80FD8392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biLevel thresh="25000"/>
            <a:alphaModFix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912" b="8015"/>
          <a:stretch/>
        </p:blipFill>
        <p:spPr bwMode="auto">
          <a:xfrm>
            <a:off x="15057322" y="705660"/>
            <a:ext cx="219456" cy="21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E799D2CF-EBA6-4B1C-A7D2-3A3B1E2BB7D1}"/>
              </a:ext>
            </a:extLst>
          </p:cNvPr>
          <p:cNvSpPr/>
          <p:nvPr/>
        </p:nvSpPr>
        <p:spPr>
          <a:xfrm>
            <a:off x="20007414" y="544786"/>
            <a:ext cx="548640" cy="548640"/>
          </a:xfrm>
          <a:prstGeom prst="roundRect">
            <a:avLst>
              <a:gd name="adj" fmla="val 50000"/>
            </a:avLst>
          </a:prstGeom>
          <a:solidFill>
            <a:srgbClr val="E6E6E6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pic>
        <p:nvPicPr>
          <p:cNvPr id="112" name="Picture 16" descr="Settings icon - Free download on Iconfinder">
            <a:extLst>
              <a:ext uri="{FF2B5EF4-FFF2-40B4-BE49-F238E27FC236}">
                <a16:creationId xmlns:a16="http://schemas.microsoft.com/office/drawing/2014/main" id="{A07DD8E8-6334-9BB9-62DA-E09FEFADB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biLevel thresh="25000"/>
            <a:alphaModFix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2006" y="705660"/>
            <a:ext cx="219456" cy="21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Oval 112">
            <a:extLst>
              <a:ext uri="{FF2B5EF4-FFF2-40B4-BE49-F238E27FC236}">
                <a16:creationId xmlns:a16="http://schemas.microsoft.com/office/drawing/2014/main" id="{21E5D48E-E2AC-58DB-49C4-4C9FB5A93A67}"/>
              </a:ext>
            </a:extLst>
          </p:cNvPr>
          <p:cNvSpPr/>
          <p:nvPr/>
        </p:nvSpPr>
        <p:spPr>
          <a:xfrm>
            <a:off x="725570" y="12427976"/>
            <a:ext cx="548640" cy="548640"/>
          </a:xfrm>
          <a:prstGeom prst="ellipse">
            <a:avLst/>
          </a:prstGeom>
          <a:gradFill flip="none" rotWithShape="1">
            <a:gsLst>
              <a:gs pos="20000">
                <a:srgbClr val="040506">
                  <a:alpha val="20000"/>
                </a:srgbClr>
              </a:gs>
              <a:gs pos="100000">
                <a:srgbClr val="1B1ABC">
                  <a:alpha val="5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>
            <a:noFill/>
          </a:ln>
          <a:effectLst/>
          <a:scene3d>
            <a:camera prst="orthographicFront"/>
            <a:lightRig rig="threePt" dir="t"/>
          </a:scene3d>
          <a:sp3d prstMaterial="metal">
            <a:bevelT w="50800" h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2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AAA63685-ACA0-3798-B026-305B501B7DD0}"/>
              </a:ext>
            </a:extLst>
          </p:cNvPr>
          <p:cNvSpPr/>
          <p:nvPr/>
        </p:nvSpPr>
        <p:spPr>
          <a:xfrm>
            <a:off x="725570" y="1652760"/>
            <a:ext cx="537440" cy="180944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40506">
                  <a:alpha val="20000"/>
                </a:srgbClr>
              </a:gs>
              <a:gs pos="100000">
                <a:srgbClr val="1B1ABC"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>
            <a:noFill/>
          </a:ln>
          <a:effectLst/>
          <a:scene3d>
            <a:camera prst="orthographicFront"/>
            <a:lightRig rig="threePt" dir="t"/>
          </a:scene3d>
          <a:sp3d prstMaterial="metal">
            <a:bevelT w="50800" h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1929E1C-8F65-5AD6-34E6-DFAF5D0661A7}"/>
              </a:ext>
            </a:extLst>
          </p:cNvPr>
          <p:cNvSpPr/>
          <p:nvPr/>
        </p:nvSpPr>
        <p:spPr>
          <a:xfrm>
            <a:off x="725570" y="11315098"/>
            <a:ext cx="548640" cy="548640"/>
          </a:xfrm>
          <a:prstGeom prst="ellipse">
            <a:avLst/>
          </a:prstGeom>
          <a:gradFill flip="none" rotWithShape="1">
            <a:gsLst>
              <a:gs pos="20000">
                <a:srgbClr val="040506">
                  <a:alpha val="20000"/>
                </a:srgbClr>
              </a:gs>
              <a:gs pos="100000">
                <a:srgbClr val="1B1ABC">
                  <a:alpha val="5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>
            <a:noFill/>
          </a:ln>
          <a:effectLst/>
          <a:scene3d>
            <a:camera prst="orthographicFront"/>
            <a:lightRig rig="threePt" dir="t"/>
          </a:scene3d>
          <a:sp3d prstMaterial="metal">
            <a:bevelT w="50800" h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2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6AD2FAF2-EDA4-E588-F57F-917A72DB97B6}"/>
              </a:ext>
            </a:extLst>
          </p:cNvPr>
          <p:cNvSpPr/>
          <p:nvPr/>
        </p:nvSpPr>
        <p:spPr>
          <a:xfrm>
            <a:off x="726534" y="10202218"/>
            <a:ext cx="548640" cy="54864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40506">
                  <a:alpha val="20000"/>
                </a:srgbClr>
              </a:gs>
              <a:gs pos="100000">
                <a:srgbClr val="1B1ABC">
                  <a:alpha val="5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>
            <a:noFill/>
          </a:ln>
          <a:effectLst/>
          <a:scene3d>
            <a:camera prst="orthographicFront"/>
            <a:lightRig rig="threePt" dir="t"/>
          </a:scene3d>
          <a:sp3d prstMaterial="metal">
            <a:bevelT w="50800" h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2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73F318AD-0B3F-FB45-27A9-AE05D2731000}"/>
              </a:ext>
            </a:extLst>
          </p:cNvPr>
          <p:cNvSpPr/>
          <p:nvPr/>
        </p:nvSpPr>
        <p:spPr>
          <a:xfrm>
            <a:off x="714370" y="9089338"/>
            <a:ext cx="548640" cy="548640"/>
          </a:xfrm>
          <a:prstGeom prst="ellipse">
            <a:avLst/>
          </a:prstGeom>
          <a:gradFill flip="none" rotWithShape="1">
            <a:gsLst>
              <a:gs pos="20000">
                <a:srgbClr val="040506">
                  <a:alpha val="20000"/>
                </a:srgbClr>
              </a:gs>
              <a:gs pos="100000">
                <a:srgbClr val="1B1ABC">
                  <a:alpha val="5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>
            <a:noFill/>
          </a:ln>
          <a:effectLst/>
          <a:scene3d>
            <a:camera prst="orthographicFront"/>
            <a:lightRig rig="threePt" dir="t"/>
          </a:scene3d>
          <a:sp3d prstMaterial="metal">
            <a:bevelT w="50800" h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2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0E5066E8-1E2B-5F64-EC4B-899C86F3E693}"/>
              </a:ext>
            </a:extLst>
          </p:cNvPr>
          <p:cNvSpPr/>
          <p:nvPr/>
        </p:nvSpPr>
        <p:spPr>
          <a:xfrm>
            <a:off x="725570" y="4081718"/>
            <a:ext cx="548640" cy="548640"/>
          </a:xfrm>
          <a:prstGeom prst="ellipse">
            <a:avLst/>
          </a:prstGeom>
          <a:gradFill flip="none" rotWithShape="1">
            <a:gsLst>
              <a:gs pos="20000">
                <a:srgbClr val="040506">
                  <a:alpha val="20000"/>
                </a:srgbClr>
              </a:gs>
              <a:gs pos="100000">
                <a:srgbClr val="1B1ABC">
                  <a:alpha val="5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>
            <a:noFill/>
          </a:ln>
          <a:effectLst/>
          <a:scene3d>
            <a:camera prst="orthographicFront"/>
            <a:lightRig rig="threePt" dir="t"/>
          </a:scene3d>
          <a:sp3d prstMaterial="metal">
            <a:bevelT w="50800" h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2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19" name="Picture 10" descr="Log, out icon - Free download on Iconfinder">
            <a:extLst>
              <a:ext uri="{FF2B5EF4-FFF2-40B4-BE49-F238E27FC236}">
                <a16:creationId xmlns:a16="http://schemas.microsoft.com/office/drawing/2014/main" id="{582CCC7E-A1B3-7B46-D2A1-9B72B220C9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biLevel thresh="25000"/>
            <a:alphaModFix/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23" t="7710" r="7897" b="7813"/>
          <a:stretch/>
        </p:blipFill>
        <p:spPr bwMode="auto">
          <a:xfrm>
            <a:off x="906454" y="12592568"/>
            <a:ext cx="219456" cy="21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2" descr="Linkedin, social icon - Free download on Iconfinder">
            <a:extLst>
              <a:ext uri="{FF2B5EF4-FFF2-40B4-BE49-F238E27FC236}">
                <a16:creationId xmlns:a16="http://schemas.microsoft.com/office/drawing/2014/main" id="{0F0A6E3A-DC79-B670-3720-27592AE5AE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biLevel thresh="25000"/>
            <a:alphaModFix/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42" t="3646" r="4166" b="7812"/>
          <a:stretch/>
        </p:blipFill>
        <p:spPr bwMode="auto">
          <a:xfrm>
            <a:off x="878962" y="9256656"/>
            <a:ext cx="219456" cy="21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2" descr="Github icon - Free download on Iconfinder">
            <a:extLst>
              <a:ext uri="{FF2B5EF4-FFF2-40B4-BE49-F238E27FC236}">
                <a16:creationId xmlns:a16="http://schemas.microsoft.com/office/drawing/2014/main" id="{1F4AE36F-12D8-9BB7-BA10-27AF942F90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biLevel thresh="25000"/>
            <a:alphaModFix/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0" t="20" r="5429" b="4282"/>
          <a:stretch/>
        </p:blipFill>
        <p:spPr bwMode="auto">
          <a:xfrm>
            <a:off x="890162" y="10371848"/>
            <a:ext cx="219456" cy="21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4" descr="Power bi, softwares, logo, apps icon - Free download">
            <a:extLst>
              <a:ext uri="{FF2B5EF4-FFF2-40B4-BE49-F238E27FC236}">
                <a16:creationId xmlns:a16="http://schemas.microsoft.com/office/drawing/2014/main" id="{737CCDB0-BBE5-6C8D-9302-36F9548C37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biLevel thresh="25000"/>
            <a:alphaModFix/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93" t="8036" r="11607" b="7143"/>
          <a:stretch/>
        </p:blipFill>
        <p:spPr bwMode="auto">
          <a:xfrm>
            <a:off x="899932" y="11479690"/>
            <a:ext cx="219456" cy="21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6" descr="Home icon - Free download on Iconfinder">
            <a:extLst>
              <a:ext uri="{FF2B5EF4-FFF2-40B4-BE49-F238E27FC236}">
                <a16:creationId xmlns:a16="http://schemas.microsoft.com/office/drawing/2014/main" id="{565E80BF-86D8-1062-4B85-DCAED5420C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9">
            <a:biLevel thresh="25000"/>
            <a:alphaModFix/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35" t="3125" r="7576" b="4303"/>
          <a:stretch/>
        </p:blipFill>
        <p:spPr bwMode="auto">
          <a:xfrm>
            <a:off x="899932" y="4240694"/>
            <a:ext cx="219456" cy="21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4" descr="Globe icon - Free download on Iconfinder">
            <a:extLst>
              <a:ext uri="{FF2B5EF4-FFF2-40B4-BE49-F238E27FC236}">
                <a16:creationId xmlns:a16="http://schemas.microsoft.com/office/drawing/2014/main" id="{4CED9327-AF93-9ED1-BC3C-036E468ABE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biLevel thresh="25000"/>
            <a:alphaModFix/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5" t="3687" r="3875" b="4303"/>
          <a:stretch/>
        </p:blipFill>
        <p:spPr bwMode="auto">
          <a:xfrm>
            <a:off x="707772" y="6727886"/>
            <a:ext cx="311708" cy="31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Bar, chart icon - Free download on Iconfinder">
            <a:extLst>
              <a:ext uri="{FF2B5EF4-FFF2-40B4-BE49-F238E27FC236}">
                <a16:creationId xmlns:a16="http://schemas.microsoft.com/office/drawing/2014/main" id="{53164941-0C59-2F91-93F1-FA01A75601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3">
            <a:biLevel thresh="2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32" t="12065" r="20387" b="12764"/>
          <a:stretch/>
        </p:blipFill>
        <p:spPr bwMode="auto">
          <a:xfrm>
            <a:off x="755855" y="5588364"/>
            <a:ext cx="215542" cy="21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hevron, down icon - Free download on Iconfinder">
            <a:extLst>
              <a:ext uri="{FF2B5EF4-FFF2-40B4-BE49-F238E27FC236}">
                <a16:creationId xmlns:a16="http://schemas.microsoft.com/office/drawing/2014/main" id="{D064C491-614C-0885-69C2-D9117E3625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5">
            <a:biLevel thresh="25000"/>
            <a:alphaModFix/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83" t="33173" r="20605" b="33026"/>
          <a:stretch/>
        </p:blipFill>
        <p:spPr bwMode="auto">
          <a:xfrm>
            <a:off x="18003129" y="769668"/>
            <a:ext cx="158834" cy="9144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hevron, down icon - Free download on Iconfinder">
            <a:extLst>
              <a:ext uri="{FF2B5EF4-FFF2-40B4-BE49-F238E27FC236}">
                <a16:creationId xmlns:a16="http://schemas.microsoft.com/office/drawing/2014/main" id="{4F1DB2CC-5B00-C20A-AF1C-FEE19A7430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5">
            <a:biLevel thresh="25000"/>
            <a:alphaModFix/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83" t="33173" r="20605" b="33026"/>
          <a:stretch/>
        </p:blipFill>
        <p:spPr bwMode="auto">
          <a:xfrm>
            <a:off x="16847111" y="769668"/>
            <a:ext cx="158834" cy="9144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4211514-12BB-3565-5D94-D1F8FA0EC703}"/>
              </a:ext>
            </a:extLst>
          </p:cNvPr>
          <p:cNvSpPr/>
          <p:nvPr/>
        </p:nvSpPr>
        <p:spPr>
          <a:xfrm>
            <a:off x="8936104" y="542059"/>
            <a:ext cx="6514735" cy="54864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201CEC">
                  <a:alpha val="50000"/>
                </a:srgbClr>
              </a:gs>
              <a:gs pos="0">
                <a:srgbClr val="201CEC">
                  <a:alpha val="50000"/>
                </a:srgbClr>
              </a:gs>
              <a:gs pos="50000">
                <a:srgbClr val="F6F6F6"/>
              </a:gs>
            </a:gsLst>
            <a:lin ang="0" scaled="1"/>
            <a:tileRect/>
          </a:gradFill>
          <a:ln w="12700">
            <a:noFill/>
          </a:ln>
          <a:effectLst/>
          <a:scene3d>
            <a:camera prst="orthographicFront"/>
            <a:lightRig rig="brightRoom" dir="t"/>
          </a:scene3d>
          <a:sp3d prstMaterial="clear">
            <a:bevelT w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endParaRPr lang="en-US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7F0AB42-45CE-948D-FC6D-A8D535014797}"/>
              </a:ext>
            </a:extLst>
          </p:cNvPr>
          <p:cNvSpPr/>
          <p:nvPr/>
        </p:nvSpPr>
        <p:spPr>
          <a:xfrm>
            <a:off x="15606392" y="542059"/>
            <a:ext cx="1570286" cy="54864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201CEC">
                  <a:alpha val="50000"/>
                </a:srgbClr>
              </a:gs>
              <a:gs pos="0">
                <a:srgbClr val="201CEC">
                  <a:alpha val="50000"/>
                </a:srgbClr>
              </a:gs>
              <a:gs pos="50000">
                <a:srgbClr val="F6F6F6"/>
              </a:gs>
            </a:gsLst>
            <a:lin ang="0" scaled="1"/>
            <a:tileRect/>
          </a:gradFill>
          <a:ln w="12700">
            <a:noFill/>
          </a:ln>
          <a:effectLst/>
          <a:scene3d>
            <a:camera prst="orthographicFront"/>
            <a:lightRig rig="brightRoom" dir="t"/>
          </a:scene3d>
          <a:sp3d prstMaterial="clear">
            <a:bevelT w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endParaRPr lang="en-US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374561A-C5C9-A141-BDDB-0BBA90A624AF}"/>
              </a:ext>
            </a:extLst>
          </p:cNvPr>
          <p:cNvSpPr/>
          <p:nvPr/>
        </p:nvSpPr>
        <p:spPr>
          <a:xfrm>
            <a:off x="17323811" y="542059"/>
            <a:ext cx="991658" cy="54864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201CEC">
                  <a:alpha val="50000"/>
                </a:srgbClr>
              </a:gs>
              <a:gs pos="0">
                <a:srgbClr val="201CEC">
                  <a:alpha val="50000"/>
                </a:srgbClr>
              </a:gs>
              <a:gs pos="50000">
                <a:srgbClr val="F6F6F6"/>
              </a:gs>
            </a:gsLst>
            <a:lin ang="0" scaled="1"/>
            <a:tileRect/>
          </a:gradFill>
          <a:ln w="12700">
            <a:noFill/>
          </a:ln>
          <a:effectLst/>
          <a:scene3d>
            <a:camera prst="orthographicFront"/>
            <a:lightRig rig="brightRoom" dir="t"/>
          </a:scene3d>
          <a:sp3d prstMaterial="clear">
            <a:bevelT w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endParaRPr lang="en-US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9E16D4B-B5E8-9798-A982-61ACACC5B7C2}"/>
              </a:ext>
            </a:extLst>
          </p:cNvPr>
          <p:cNvSpPr/>
          <p:nvPr/>
        </p:nvSpPr>
        <p:spPr>
          <a:xfrm>
            <a:off x="20710998" y="542059"/>
            <a:ext cx="3120204" cy="54864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201CEC">
                  <a:alpha val="50000"/>
                </a:srgbClr>
              </a:gs>
              <a:gs pos="0">
                <a:srgbClr val="201CEC">
                  <a:alpha val="50000"/>
                </a:srgbClr>
              </a:gs>
              <a:gs pos="50000">
                <a:srgbClr val="F6F6F6"/>
              </a:gs>
            </a:gsLst>
            <a:lin ang="0" scaled="1"/>
            <a:tileRect/>
          </a:gradFill>
          <a:ln w="12700">
            <a:noFill/>
          </a:ln>
          <a:effectLst/>
          <a:scene3d>
            <a:camera prst="orthographicFront"/>
            <a:lightRig rig="brightRoom" dir="t"/>
          </a:scene3d>
          <a:sp3d prstMaterial="clear">
            <a:bevelT w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endParaRPr lang="en-US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9E4269D-FF77-F2F1-6559-CE998472A47F}"/>
              </a:ext>
            </a:extLst>
          </p:cNvPr>
          <p:cNvSpPr/>
          <p:nvPr/>
        </p:nvSpPr>
        <p:spPr>
          <a:xfrm>
            <a:off x="18522690" y="542059"/>
            <a:ext cx="548640" cy="54864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201CEC">
                  <a:alpha val="50000"/>
                </a:srgbClr>
              </a:gs>
              <a:gs pos="0">
                <a:srgbClr val="201CEC">
                  <a:alpha val="50000"/>
                </a:srgbClr>
              </a:gs>
              <a:gs pos="50000">
                <a:srgbClr val="F6F6F6"/>
              </a:gs>
            </a:gsLst>
            <a:lin ang="0" scaled="1"/>
            <a:tileRect/>
          </a:gradFill>
          <a:ln w="12700">
            <a:noFill/>
          </a:ln>
          <a:effectLst/>
          <a:scene3d>
            <a:camera prst="orthographicFront"/>
            <a:lightRig rig="brightRoom" dir="t"/>
          </a:scene3d>
          <a:sp3d prstMaterial="clear">
            <a:bevelT w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endParaRPr lang="en-US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B1AC584-CFA9-F9C7-479A-050D879A82C3}"/>
              </a:ext>
            </a:extLst>
          </p:cNvPr>
          <p:cNvSpPr/>
          <p:nvPr/>
        </p:nvSpPr>
        <p:spPr>
          <a:xfrm>
            <a:off x="19234837" y="542059"/>
            <a:ext cx="548640" cy="54864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201CEC">
                  <a:alpha val="50000"/>
                </a:srgbClr>
              </a:gs>
              <a:gs pos="0">
                <a:srgbClr val="201CEC">
                  <a:alpha val="50000"/>
                </a:srgbClr>
              </a:gs>
              <a:gs pos="50000">
                <a:srgbClr val="F6F6F6"/>
              </a:gs>
            </a:gsLst>
            <a:lin ang="0" scaled="1"/>
            <a:tileRect/>
          </a:gradFill>
          <a:ln w="12700">
            <a:noFill/>
          </a:ln>
          <a:effectLst/>
          <a:scene3d>
            <a:camera prst="orthographicFront"/>
            <a:lightRig rig="brightRoom" dir="t"/>
          </a:scene3d>
          <a:sp3d prstMaterial="clear">
            <a:bevelT w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endParaRPr lang="en-US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F78679C-D9CD-A208-6DCE-83FEAFD94452}"/>
              </a:ext>
            </a:extLst>
          </p:cNvPr>
          <p:cNvSpPr/>
          <p:nvPr/>
        </p:nvSpPr>
        <p:spPr>
          <a:xfrm>
            <a:off x="20009589" y="542059"/>
            <a:ext cx="548640" cy="54864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201CEC">
                  <a:alpha val="50000"/>
                </a:srgbClr>
              </a:gs>
              <a:gs pos="0">
                <a:srgbClr val="201CEC">
                  <a:alpha val="50000"/>
                </a:srgbClr>
              </a:gs>
              <a:gs pos="50000">
                <a:srgbClr val="F6F6F6"/>
              </a:gs>
            </a:gsLst>
            <a:lin ang="0" scaled="1"/>
            <a:tileRect/>
          </a:gradFill>
          <a:ln w="12700">
            <a:noFill/>
          </a:ln>
          <a:effectLst/>
          <a:scene3d>
            <a:camera prst="orthographicFront"/>
            <a:lightRig rig="brightRoom" dir="t"/>
          </a:scene3d>
          <a:sp3d prstMaterial="clear">
            <a:bevelT w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endParaRPr lang="en-US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E3EB993-DB90-E912-8880-4ABD1A82E176}"/>
              </a:ext>
            </a:extLst>
          </p:cNvPr>
          <p:cNvCxnSpPr>
            <a:cxnSpLocks/>
          </p:cNvCxnSpPr>
          <p:nvPr/>
        </p:nvCxnSpPr>
        <p:spPr>
          <a:xfrm>
            <a:off x="4399740" y="382270"/>
            <a:ext cx="8544100" cy="0"/>
          </a:xfrm>
          <a:prstGeom prst="line">
            <a:avLst/>
          </a:prstGeom>
          <a:ln w="15875">
            <a:gradFill flip="none" rotWithShape="1">
              <a:gsLst>
                <a:gs pos="50000">
                  <a:srgbClr val="F6F6F6">
                    <a:lumMod val="0"/>
                    <a:lumOff val="100000"/>
                  </a:srgbClr>
                </a:gs>
                <a:gs pos="0">
                  <a:srgbClr val="1B1ABC">
                    <a:alpha val="0"/>
                  </a:srgbClr>
                </a:gs>
                <a:gs pos="100000">
                  <a:srgbClr val="1B1ABC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2B146AB-9740-B118-BD92-B3C2C03DCF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81" t="12317" r="59959" b="68909"/>
          <a:stretch/>
        </p:blipFill>
        <p:spPr>
          <a:xfrm>
            <a:off x="1873015" y="1689584"/>
            <a:ext cx="7890590" cy="2575012"/>
          </a:xfrm>
          <a:prstGeom prst="roundRect">
            <a:avLst>
              <a:gd name="adj" fmla="val 13444"/>
            </a:avLst>
          </a:prstGeom>
          <a:ln w="6350">
            <a:noFill/>
          </a:ln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6890E67-3412-A91F-7ADC-1772CC5391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712" t="12317" r="25928" b="68909"/>
          <a:stretch/>
        </p:blipFill>
        <p:spPr>
          <a:xfrm>
            <a:off x="10170829" y="1682270"/>
            <a:ext cx="7890590" cy="2575012"/>
          </a:xfrm>
          <a:prstGeom prst="roundRect">
            <a:avLst>
              <a:gd name="adj" fmla="val 13444"/>
            </a:avLst>
          </a:prstGeom>
          <a:ln w="6350">
            <a:noFill/>
          </a:ln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90F9956-14E7-42F5-1797-ACAF333D9B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80" t="33977" r="25983" b="5565"/>
          <a:stretch/>
        </p:blipFill>
        <p:spPr>
          <a:xfrm>
            <a:off x="1886058" y="4660192"/>
            <a:ext cx="16175360" cy="8292392"/>
          </a:xfrm>
          <a:prstGeom prst="roundRect">
            <a:avLst>
              <a:gd name="adj" fmla="val 3670"/>
            </a:avLst>
          </a:prstGeom>
          <a:ln w="6350">
            <a:noFill/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4BE7AE5-BBD3-231F-0E3D-907740EB15BD}"/>
              </a:ext>
            </a:extLst>
          </p:cNvPr>
          <p:cNvSpPr/>
          <p:nvPr/>
        </p:nvSpPr>
        <p:spPr>
          <a:xfrm>
            <a:off x="1884214" y="1689189"/>
            <a:ext cx="7866348" cy="2573350"/>
          </a:xfrm>
          <a:prstGeom prst="roundRect">
            <a:avLst>
              <a:gd name="adj" fmla="val 11577"/>
            </a:avLst>
          </a:prstGeom>
          <a:gradFill flip="none" rotWithShape="1">
            <a:gsLst>
              <a:gs pos="100000">
                <a:srgbClr val="201CEC">
                  <a:alpha val="50000"/>
                </a:srgbClr>
              </a:gs>
              <a:gs pos="0">
                <a:srgbClr val="201CEC">
                  <a:alpha val="50000"/>
                </a:srgbClr>
              </a:gs>
              <a:gs pos="50000">
                <a:srgbClr val="F6F6F6"/>
              </a:gs>
            </a:gsLst>
            <a:lin ang="5400000" scaled="1"/>
            <a:tileRect/>
          </a:gradFill>
          <a:ln w="12700">
            <a:noFill/>
          </a:ln>
          <a:effectLst/>
          <a:scene3d>
            <a:camera prst="orthographicFront"/>
            <a:lightRig rig="brightRoom" dir="t"/>
          </a:scene3d>
          <a:sp3d prstMaterial="clear">
            <a:bevelT w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150000"/>
              </a:lnSpc>
            </a:pPr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AA9B70C-8FF0-C5ED-C390-BA42A51A8511}"/>
              </a:ext>
            </a:extLst>
          </p:cNvPr>
          <p:cNvSpPr/>
          <p:nvPr/>
        </p:nvSpPr>
        <p:spPr>
          <a:xfrm>
            <a:off x="10183870" y="1689584"/>
            <a:ext cx="7877548" cy="2559696"/>
          </a:xfrm>
          <a:prstGeom prst="roundRect">
            <a:avLst>
              <a:gd name="adj" fmla="val 13252"/>
            </a:avLst>
          </a:prstGeom>
          <a:gradFill flip="none" rotWithShape="1">
            <a:gsLst>
              <a:gs pos="100000">
                <a:srgbClr val="201CEC">
                  <a:alpha val="50000"/>
                </a:srgbClr>
              </a:gs>
              <a:gs pos="0">
                <a:srgbClr val="201CEC">
                  <a:alpha val="50000"/>
                </a:srgbClr>
              </a:gs>
              <a:gs pos="50000">
                <a:srgbClr val="F6F6F6"/>
              </a:gs>
            </a:gsLst>
            <a:lin ang="5400000" scaled="1"/>
            <a:tileRect/>
          </a:gradFill>
          <a:ln w="12700">
            <a:noFill/>
          </a:ln>
          <a:effectLst/>
          <a:scene3d>
            <a:camera prst="orthographicFront"/>
            <a:lightRig rig="brightRoom" dir="t"/>
          </a:scene3d>
          <a:sp3d prstMaterial="clear">
            <a:bevelT w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150000"/>
              </a:lnSpc>
            </a:pPr>
            <a:endParaRPr lang="en-US" sz="2000" dirty="0">
              <a:gradFill flip="none" rotWithShape="1">
                <a:gsLst>
                  <a:gs pos="100000">
                    <a:srgbClr val="F6F6F6"/>
                  </a:gs>
                  <a:gs pos="0">
                    <a:srgbClr val="F6F6F6"/>
                  </a:gs>
                  <a:gs pos="52000">
                    <a:srgbClr val="B9B9C3"/>
                  </a:gs>
                </a:gsLst>
                <a:lin ang="5400000" scaled="1"/>
                <a:tileRect/>
              </a:gra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CAC38CB-12BC-48B8-856F-0E676C84FBDE}"/>
              </a:ext>
            </a:extLst>
          </p:cNvPr>
          <p:cNvSpPr/>
          <p:nvPr/>
        </p:nvSpPr>
        <p:spPr>
          <a:xfrm>
            <a:off x="1893678" y="4655350"/>
            <a:ext cx="16188877" cy="8275790"/>
          </a:xfrm>
          <a:prstGeom prst="roundRect">
            <a:avLst>
              <a:gd name="adj" fmla="val 3843"/>
            </a:avLst>
          </a:prstGeom>
          <a:gradFill flip="none" rotWithShape="1">
            <a:gsLst>
              <a:gs pos="100000">
                <a:srgbClr val="201CEC">
                  <a:alpha val="50000"/>
                </a:srgbClr>
              </a:gs>
              <a:gs pos="0">
                <a:srgbClr val="201CEC">
                  <a:alpha val="50000"/>
                </a:srgbClr>
              </a:gs>
              <a:gs pos="50000">
                <a:srgbClr val="F6F6F6"/>
              </a:gs>
            </a:gsLst>
            <a:lin ang="5400000" scaled="1"/>
            <a:tileRect/>
          </a:gradFill>
          <a:ln w="12700">
            <a:noFill/>
          </a:ln>
          <a:effectLst/>
          <a:scene3d>
            <a:camera prst="orthographicFront"/>
            <a:lightRig rig="brightRoom" dir="t"/>
          </a:scene3d>
          <a:sp3d prstMaterial="clear">
            <a:bevelT w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150000"/>
              </a:lnSpc>
            </a:pPr>
            <a:endParaRPr lang="en-US" sz="2000" dirty="0">
              <a:gradFill flip="none" rotWithShape="1">
                <a:gsLst>
                  <a:gs pos="100000">
                    <a:srgbClr val="F6F6F6"/>
                  </a:gs>
                  <a:gs pos="0">
                    <a:srgbClr val="F6F6F6"/>
                  </a:gs>
                  <a:gs pos="52000">
                    <a:srgbClr val="B9B9C3"/>
                  </a:gs>
                </a:gsLst>
                <a:lin ang="5400000" scaled="1"/>
                <a:tileRect/>
              </a:gra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EC2BBCB9-DFE5-3E4B-86A3-EFB6FC7943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805" t="12318" r="2885" b="47913"/>
          <a:stretch/>
        </p:blipFill>
        <p:spPr>
          <a:xfrm>
            <a:off x="18453570" y="1674268"/>
            <a:ext cx="5196280" cy="5397600"/>
          </a:xfrm>
          <a:prstGeom prst="roundRect">
            <a:avLst>
              <a:gd name="adj" fmla="val 3668"/>
            </a:avLst>
          </a:prstGeom>
          <a:ln w="6350">
            <a:noFill/>
          </a:ln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84BD3280-97EF-D1F2-B9B7-8AF2231550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805" t="54555" r="2885" b="5534"/>
          <a:stretch/>
        </p:blipFill>
        <p:spPr>
          <a:xfrm>
            <a:off x="18448326" y="7492056"/>
            <a:ext cx="5196280" cy="5474134"/>
          </a:xfrm>
          <a:prstGeom prst="roundRect">
            <a:avLst>
              <a:gd name="adj" fmla="val 4254"/>
            </a:avLst>
          </a:prstGeom>
          <a:ln w="6350">
            <a:noFill/>
          </a:ln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3EE3C4D-2934-38BD-F5A3-B3D74A2F7F46}"/>
              </a:ext>
            </a:extLst>
          </p:cNvPr>
          <p:cNvSpPr/>
          <p:nvPr/>
        </p:nvSpPr>
        <p:spPr>
          <a:xfrm>
            <a:off x="18454659" y="7492054"/>
            <a:ext cx="5196278" cy="5466644"/>
          </a:xfrm>
          <a:prstGeom prst="roundRect">
            <a:avLst>
              <a:gd name="adj" fmla="val 4202"/>
            </a:avLst>
          </a:prstGeom>
          <a:gradFill flip="none" rotWithShape="1">
            <a:gsLst>
              <a:gs pos="100000">
                <a:srgbClr val="201CEC">
                  <a:alpha val="50000"/>
                </a:srgbClr>
              </a:gs>
              <a:gs pos="0">
                <a:srgbClr val="201CEC">
                  <a:alpha val="50000"/>
                </a:srgbClr>
              </a:gs>
              <a:gs pos="50000">
                <a:srgbClr val="F6F6F6"/>
              </a:gs>
            </a:gsLst>
            <a:lin ang="5400000" scaled="1"/>
            <a:tileRect/>
          </a:gradFill>
          <a:ln w="12700">
            <a:noFill/>
          </a:ln>
          <a:effectLst/>
          <a:scene3d>
            <a:camera prst="orthographicFront"/>
            <a:lightRig rig="brightRoom" dir="t"/>
          </a:scene3d>
          <a:sp3d prstMaterial="clear">
            <a:bevelT w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150000"/>
              </a:lnSpc>
            </a:pPr>
            <a:endParaRPr lang="en-US" sz="2000" dirty="0">
              <a:gradFill flip="none" rotWithShape="1">
                <a:gsLst>
                  <a:gs pos="100000">
                    <a:srgbClr val="F6F6F6"/>
                  </a:gs>
                  <a:gs pos="0">
                    <a:srgbClr val="F6F6F6"/>
                  </a:gs>
                  <a:gs pos="52000">
                    <a:srgbClr val="B9B9C3"/>
                  </a:gs>
                </a:gsLst>
                <a:lin ang="5400000" scaled="1"/>
                <a:tileRect/>
              </a:gra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3C924A8-ABFB-B0BA-C423-C5B125C800A1}"/>
              </a:ext>
            </a:extLst>
          </p:cNvPr>
          <p:cNvSpPr/>
          <p:nvPr/>
        </p:nvSpPr>
        <p:spPr>
          <a:xfrm>
            <a:off x="18458817" y="1689186"/>
            <a:ext cx="5196278" cy="5397600"/>
          </a:xfrm>
          <a:prstGeom prst="roundRect">
            <a:avLst>
              <a:gd name="adj" fmla="val 4677"/>
            </a:avLst>
          </a:prstGeom>
          <a:gradFill flip="none" rotWithShape="1">
            <a:gsLst>
              <a:gs pos="100000">
                <a:srgbClr val="201CEC">
                  <a:alpha val="50000"/>
                </a:srgbClr>
              </a:gs>
              <a:gs pos="0">
                <a:srgbClr val="201CEC">
                  <a:alpha val="50000"/>
                </a:srgbClr>
              </a:gs>
              <a:gs pos="50000">
                <a:srgbClr val="F6F6F6"/>
              </a:gs>
            </a:gsLst>
            <a:lin ang="5400000" scaled="1"/>
            <a:tileRect/>
          </a:gradFill>
          <a:ln w="12700">
            <a:noFill/>
          </a:ln>
          <a:effectLst/>
          <a:scene3d>
            <a:camera prst="orthographicFront"/>
            <a:lightRig rig="brightRoom" dir="t"/>
          </a:scene3d>
          <a:sp3d prstMaterial="clear">
            <a:bevelT w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150000"/>
              </a:lnSpc>
            </a:pPr>
            <a:endParaRPr lang="en-US" sz="2000" dirty="0">
              <a:gradFill flip="none" rotWithShape="1">
                <a:gsLst>
                  <a:gs pos="100000">
                    <a:srgbClr val="F6F6F6"/>
                  </a:gs>
                  <a:gs pos="0">
                    <a:srgbClr val="F6F6F6"/>
                  </a:gs>
                  <a:gs pos="52000">
                    <a:srgbClr val="B9B9C3"/>
                  </a:gs>
                </a:gsLst>
                <a:lin ang="5400000" scaled="1"/>
                <a:tileRect/>
              </a:gra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963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AE3D8-6D08-36E4-6FC1-73BCD3F3D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 Image" descr="A close-up of a blue and purple liquid&#10;&#10;Description automatically generated">
            <a:extLst>
              <a:ext uri="{FF2B5EF4-FFF2-40B4-BE49-F238E27FC236}">
                <a16:creationId xmlns:a16="http://schemas.microsoft.com/office/drawing/2014/main" id="{8421B0FD-370E-4D42-9C52-AB90634751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 w="12700">
            <a:noFill/>
          </a:ln>
          <a:effectLst/>
          <a:scene3d>
            <a:camera prst="orthographicFront"/>
            <a:lightRig rig="threePt" dir="t"/>
          </a:scene3d>
          <a:sp3d prstMaterial="metal"/>
        </p:spPr>
      </p:pic>
      <p:pic>
        <p:nvPicPr>
          <p:cNvPr id="64" name="Blue Image" descr="A close-up of a blue and purple liquid&#10;&#10;Description automatically generated">
            <a:extLst>
              <a:ext uri="{FF2B5EF4-FFF2-40B4-BE49-F238E27FC236}">
                <a16:creationId xmlns:a16="http://schemas.microsoft.com/office/drawing/2014/main" id="{18F62EB8-2088-31FF-93E8-07ECBEA7BFE2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0" t="2667" r="1500" b="2667"/>
          <a:stretch/>
        </p:blipFill>
        <p:spPr>
          <a:xfrm>
            <a:off x="365760" y="365760"/>
            <a:ext cx="23652476" cy="12984480"/>
          </a:xfrm>
          <a:custGeom>
            <a:avLst/>
            <a:gdLst>
              <a:gd name="connsiteX0" fmla="*/ 209245 w 11826238"/>
              <a:gd name="connsiteY0" fmla="*/ 0 h 6492240"/>
              <a:gd name="connsiteX1" fmla="*/ 11616993 w 11826238"/>
              <a:gd name="connsiteY1" fmla="*/ 0 h 6492240"/>
              <a:gd name="connsiteX2" fmla="*/ 11826238 w 11826238"/>
              <a:gd name="connsiteY2" fmla="*/ 209245 h 6492240"/>
              <a:gd name="connsiteX3" fmla="*/ 11826238 w 11826238"/>
              <a:gd name="connsiteY3" fmla="*/ 6282995 h 6492240"/>
              <a:gd name="connsiteX4" fmla="*/ 11616993 w 11826238"/>
              <a:gd name="connsiteY4" fmla="*/ 6492240 h 6492240"/>
              <a:gd name="connsiteX5" fmla="*/ 209245 w 11826238"/>
              <a:gd name="connsiteY5" fmla="*/ 6492240 h 6492240"/>
              <a:gd name="connsiteX6" fmla="*/ 0 w 11826238"/>
              <a:gd name="connsiteY6" fmla="*/ 6282995 h 6492240"/>
              <a:gd name="connsiteX7" fmla="*/ 0 w 11826238"/>
              <a:gd name="connsiteY7" fmla="*/ 4412837 h 6492240"/>
              <a:gd name="connsiteX8" fmla="*/ 844 w 11826238"/>
              <a:gd name="connsiteY8" fmla="*/ 4404818 h 6492240"/>
              <a:gd name="connsiteX9" fmla="*/ 317566 w 11826238"/>
              <a:gd name="connsiteY9" fmla="*/ 4183393 h 6492240"/>
              <a:gd name="connsiteX10" fmla="*/ 315641 w 11826238"/>
              <a:gd name="connsiteY10" fmla="*/ 4181448 h 6492240"/>
              <a:gd name="connsiteX11" fmla="*/ 627663 w 11826238"/>
              <a:gd name="connsiteY11" fmla="*/ 3967712 h 6492240"/>
              <a:gd name="connsiteX12" fmla="*/ 625871 w 11826238"/>
              <a:gd name="connsiteY12" fmla="*/ 2525822 h 6492240"/>
              <a:gd name="connsiteX13" fmla="*/ 318265 w 11826238"/>
              <a:gd name="connsiteY13" fmla="*/ 2327108 h 6492240"/>
              <a:gd name="connsiteX14" fmla="*/ 320890 w 11826238"/>
              <a:gd name="connsiteY14" fmla="*/ 2325160 h 6492240"/>
              <a:gd name="connsiteX15" fmla="*/ 3383 w 11826238"/>
              <a:gd name="connsiteY15" fmla="*/ 2113795 h 6492240"/>
              <a:gd name="connsiteX16" fmla="*/ 0 w 11826238"/>
              <a:gd name="connsiteY16" fmla="*/ 2093288 h 6492240"/>
              <a:gd name="connsiteX17" fmla="*/ 0 w 11826238"/>
              <a:gd name="connsiteY17" fmla="*/ 209245 h 6492240"/>
              <a:gd name="connsiteX18" fmla="*/ 209245 w 11826238"/>
              <a:gd name="connsiteY18" fmla="*/ 0 h 649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826238" h="6492240">
                <a:moveTo>
                  <a:pt x="209245" y="0"/>
                </a:moveTo>
                <a:lnTo>
                  <a:pt x="11616993" y="0"/>
                </a:lnTo>
                <a:cubicBezTo>
                  <a:pt x="11732556" y="0"/>
                  <a:pt x="11826238" y="93682"/>
                  <a:pt x="11826238" y="209245"/>
                </a:cubicBezTo>
                <a:lnTo>
                  <a:pt x="11826238" y="6282995"/>
                </a:lnTo>
                <a:cubicBezTo>
                  <a:pt x="11826238" y="6398558"/>
                  <a:pt x="11732556" y="6492240"/>
                  <a:pt x="11616993" y="6492240"/>
                </a:cubicBezTo>
                <a:lnTo>
                  <a:pt x="209245" y="6492240"/>
                </a:lnTo>
                <a:cubicBezTo>
                  <a:pt x="93682" y="6492240"/>
                  <a:pt x="0" y="6398558"/>
                  <a:pt x="0" y="6282995"/>
                </a:cubicBezTo>
                <a:lnTo>
                  <a:pt x="0" y="4412837"/>
                </a:lnTo>
                <a:lnTo>
                  <a:pt x="844" y="4404818"/>
                </a:lnTo>
                <a:cubicBezTo>
                  <a:pt x="7768" y="4355969"/>
                  <a:pt x="52054" y="4169778"/>
                  <a:pt x="317566" y="4183393"/>
                </a:cubicBezTo>
                <a:lnTo>
                  <a:pt x="315641" y="4181448"/>
                </a:lnTo>
                <a:cubicBezTo>
                  <a:pt x="492205" y="4175613"/>
                  <a:pt x="624639" y="4102691"/>
                  <a:pt x="627663" y="3967712"/>
                </a:cubicBezTo>
                <a:cubicBezTo>
                  <a:pt x="626865" y="3484057"/>
                  <a:pt x="626668" y="3009477"/>
                  <a:pt x="625871" y="2525822"/>
                </a:cubicBezTo>
                <a:cubicBezTo>
                  <a:pt x="621388" y="2392817"/>
                  <a:pt x="492205" y="2331006"/>
                  <a:pt x="318265" y="2327108"/>
                </a:cubicBezTo>
                <a:lnTo>
                  <a:pt x="320890" y="2325160"/>
                </a:lnTo>
                <a:cubicBezTo>
                  <a:pt x="80205" y="2325160"/>
                  <a:pt x="18962" y="2183552"/>
                  <a:pt x="3383" y="2113795"/>
                </a:cubicBezTo>
                <a:lnTo>
                  <a:pt x="0" y="2093288"/>
                </a:lnTo>
                <a:lnTo>
                  <a:pt x="0" y="209245"/>
                </a:lnTo>
                <a:cubicBezTo>
                  <a:pt x="0" y="93682"/>
                  <a:pt x="93682" y="0"/>
                  <a:pt x="209245" y="0"/>
                </a:cubicBezTo>
                <a:close/>
              </a:path>
            </a:pathLst>
          </a:custGeom>
          <a:ln w="6350">
            <a:noFill/>
          </a:ln>
          <a:effectLst>
            <a:outerShdw blurRad="635000" algn="ctr" rotWithShape="0">
              <a:schemeClr val="bg1">
                <a:alpha val="50000"/>
              </a:schemeClr>
            </a:outerShdw>
          </a:effectLst>
        </p:spPr>
      </p:pic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352CFB5F-B407-95F9-2CA5-8BBC19476E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5760" y="365758"/>
            <a:ext cx="23652476" cy="12984480"/>
          </a:xfrm>
          <a:custGeom>
            <a:avLst/>
            <a:gdLst>
              <a:gd name="connsiteX0" fmla="*/ 196845 w 11826238"/>
              <a:gd name="connsiteY0" fmla="*/ 0 h 6492240"/>
              <a:gd name="connsiteX1" fmla="*/ 11629393 w 11826238"/>
              <a:gd name="connsiteY1" fmla="*/ 0 h 6492240"/>
              <a:gd name="connsiteX2" fmla="*/ 11826238 w 11826238"/>
              <a:gd name="connsiteY2" fmla="*/ 196845 h 6492240"/>
              <a:gd name="connsiteX3" fmla="*/ 11826238 w 11826238"/>
              <a:gd name="connsiteY3" fmla="*/ 6295395 h 6492240"/>
              <a:gd name="connsiteX4" fmla="*/ 11629393 w 11826238"/>
              <a:gd name="connsiteY4" fmla="*/ 6492240 h 6492240"/>
              <a:gd name="connsiteX5" fmla="*/ 196845 w 11826238"/>
              <a:gd name="connsiteY5" fmla="*/ 6492240 h 6492240"/>
              <a:gd name="connsiteX6" fmla="*/ 0 w 11826238"/>
              <a:gd name="connsiteY6" fmla="*/ 6295395 h 6492240"/>
              <a:gd name="connsiteX7" fmla="*/ 0 w 11826238"/>
              <a:gd name="connsiteY7" fmla="*/ 4412828 h 6492240"/>
              <a:gd name="connsiteX8" fmla="*/ 843 w 11826238"/>
              <a:gd name="connsiteY8" fmla="*/ 4404818 h 6492240"/>
              <a:gd name="connsiteX9" fmla="*/ 317565 w 11826238"/>
              <a:gd name="connsiteY9" fmla="*/ 4183393 h 6492240"/>
              <a:gd name="connsiteX10" fmla="*/ 315640 w 11826238"/>
              <a:gd name="connsiteY10" fmla="*/ 4181448 h 6492240"/>
              <a:gd name="connsiteX11" fmla="*/ 627662 w 11826238"/>
              <a:gd name="connsiteY11" fmla="*/ 3967712 h 6492240"/>
              <a:gd name="connsiteX12" fmla="*/ 625870 w 11826238"/>
              <a:gd name="connsiteY12" fmla="*/ 2525822 h 6492240"/>
              <a:gd name="connsiteX13" fmla="*/ 318264 w 11826238"/>
              <a:gd name="connsiteY13" fmla="*/ 2327108 h 6492240"/>
              <a:gd name="connsiteX14" fmla="*/ 320889 w 11826238"/>
              <a:gd name="connsiteY14" fmla="*/ 2325160 h 6492240"/>
              <a:gd name="connsiteX15" fmla="*/ 3382 w 11826238"/>
              <a:gd name="connsiteY15" fmla="*/ 2113795 h 6492240"/>
              <a:gd name="connsiteX16" fmla="*/ 0 w 11826238"/>
              <a:gd name="connsiteY16" fmla="*/ 2093294 h 6492240"/>
              <a:gd name="connsiteX17" fmla="*/ 0 w 11826238"/>
              <a:gd name="connsiteY17" fmla="*/ 196845 h 6492240"/>
              <a:gd name="connsiteX18" fmla="*/ 196845 w 11826238"/>
              <a:gd name="connsiteY18" fmla="*/ 0 h 6492240"/>
              <a:gd name="connsiteX0" fmla="*/ 196845 w 11826238"/>
              <a:gd name="connsiteY0" fmla="*/ 0 h 6492240"/>
              <a:gd name="connsiteX1" fmla="*/ 11629393 w 11826238"/>
              <a:gd name="connsiteY1" fmla="*/ 0 h 6492240"/>
              <a:gd name="connsiteX2" fmla="*/ 11826238 w 11826238"/>
              <a:gd name="connsiteY2" fmla="*/ 196845 h 6492240"/>
              <a:gd name="connsiteX3" fmla="*/ 11826238 w 11826238"/>
              <a:gd name="connsiteY3" fmla="*/ 6295395 h 6492240"/>
              <a:gd name="connsiteX4" fmla="*/ 11629393 w 11826238"/>
              <a:gd name="connsiteY4" fmla="*/ 6492240 h 6492240"/>
              <a:gd name="connsiteX5" fmla="*/ 196845 w 11826238"/>
              <a:gd name="connsiteY5" fmla="*/ 6492240 h 6492240"/>
              <a:gd name="connsiteX6" fmla="*/ 0 w 11826238"/>
              <a:gd name="connsiteY6" fmla="*/ 6295395 h 6492240"/>
              <a:gd name="connsiteX7" fmla="*/ 0 w 11826238"/>
              <a:gd name="connsiteY7" fmla="*/ 4412828 h 6492240"/>
              <a:gd name="connsiteX8" fmla="*/ 843 w 11826238"/>
              <a:gd name="connsiteY8" fmla="*/ 4404818 h 6492240"/>
              <a:gd name="connsiteX9" fmla="*/ 317565 w 11826238"/>
              <a:gd name="connsiteY9" fmla="*/ 4183393 h 6492240"/>
              <a:gd name="connsiteX10" fmla="*/ 315640 w 11826238"/>
              <a:gd name="connsiteY10" fmla="*/ 4181448 h 6492240"/>
              <a:gd name="connsiteX11" fmla="*/ 627662 w 11826238"/>
              <a:gd name="connsiteY11" fmla="*/ 3967712 h 6492240"/>
              <a:gd name="connsiteX12" fmla="*/ 625870 w 11826238"/>
              <a:gd name="connsiteY12" fmla="*/ 2525822 h 6492240"/>
              <a:gd name="connsiteX13" fmla="*/ 318264 w 11826238"/>
              <a:gd name="connsiteY13" fmla="*/ 2327108 h 6492240"/>
              <a:gd name="connsiteX14" fmla="*/ 320889 w 11826238"/>
              <a:gd name="connsiteY14" fmla="*/ 2325160 h 6492240"/>
              <a:gd name="connsiteX15" fmla="*/ 3382 w 11826238"/>
              <a:gd name="connsiteY15" fmla="*/ 2113795 h 6492240"/>
              <a:gd name="connsiteX16" fmla="*/ 0 w 11826238"/>
              <a:gd name="connsiteY16" fmla="*/ 2093294 h 6492240"/>
              <a:gd name="connsiteX17" fmla="*/ 0 w 11826238"/>
              <a:gd name="connsiteY17" fmla="*/ 196845 h 6492240"/>
              <a:gd name="connsiteX18" fmla="*/ 196845 w 11826238"/>
              <a:gd name="connsiteY18" fmla="*/ 0 h 6492240"/>
              <a:gd name="connsiteX0" fmla="*/ 196845 w 11826238"/>
              <a:gd name="connsiteY0" fmla="*/ 0 h 6492240"/>
              <a:gd name="connsiteX1" fmla="*/ 11629393 w 11826238"/>
              <a:gd name="connsiteY1" fmla="*/ 0 h 6492240"/>
              <a:gd name="connsiteX2" fmla="*/ 11826238 w 11826238"/>
              <a:gd name="connsiteY2" fmla="*/ 196845 h 6492240"/>
              <a:gd name="connsiteX3" fmla="*/ 11826238 w 11826238"/>
              <a:gd name="connsiteY3" fmla="*/ 6295395 h 6492240"/>
              <a:gd name="connsiteX4" fmla="*/ 11629393 w 11826238"/>
              <a:gd name="connsiteY4" fmla="*/ 6492240 h 6492240"/>
              <a:gd name="connsiteX5" fmla="*/ 196845 w 11826238"/>
              <a:gd name="connsiteY5" fmla="*/ 6492240 h 6492240"/>
              <a:gd name="connsiteX6" fmla="*/ 0 w 11826238"/>
              <a:gd name="connsiteY6" fmla="*/ 6295395 h 6492240"/>
              <a:gd name="connsiteX7" fmla="*/ 0 w 11826238"/>
              <a:gd name="connsiteY7" fmla="*/ 4412828 h 6492240"/>
              <a:gd name="connsiteX8" fmla="*/ 843 w 11826238"/>
              <a:gd name="connsiteY8" fmla="*/ 4404818 h 6492240"/>
              <a:gd name="connsiteX9" fmla="*/ 317565 w 11826238"/>
              <a:gd name="connsiteY9" fmla="*/ 4183393 h 6492240"/>
              <a:gd name="connsiteX10" fmla="*/ 315640 w 11826238"/>
              <a:gd name="connsiteY10" fmla="*/ 4181448 h 6492240"/>
              <a:gd name="connsiteX11" fmla="*/ 627662 w 11826238"/>
              <a:gd name="connsiteY11" fmla="*/ 3967712 h 6492240"/>
              <a:gd name="connsiteX12" fmla="*/ 625870 w 11826238"/>
              <a:gd name="connsiteY12" fmla="*/ 2525822 h 6492240"/>
              <a:gd name="connsiteX13" fmla="*/ 318264 w 11826238"/>
              <a:gd name="connsiteY13" fmla="*/ 2327108 h 6492240"/>
              <a:gd name="connsiteX14" fmla="*/ 320889 w 11826238"/>
              <a:gd name="connsiteY14" fmla="*/ 2325160 h 6492240"/>
              <a:gd name="connsiteX15" fmla="*/ 3382 w 11826238"/>
              <a:gd name="connsiteY15" fmla="*/ 2113795 h 6492240"/>
              <a:gd name="connsiteX16" fmla="*/ 0 w 11826238"/>
              <a:gd name="connsiteY16" fmla="*/ 2093294 h 6492240"/>
              <a:gd name="connsiteX17" fmla="*/ 0 w 11826238"/>
              <a:gd name="connsiteY17" fmla="*/ 196845 h 6492240"/>
              <a:gd name="connsiteX18" fmla="*/ 196845 w 11826238"/>
              <a:gd name="connsiteY18" fmla="*/ 0 h 6492240"/>
              <a:gd name="connsiteX0" fmla="*/ 196845 w 11826238"/>
              <a:gd name="connsiteY0" fmla="*/ 0 h 6492240"/>
              <a:gd name="connsiteX1" fmla="*/ 11629393 w 11826238"/>
              <a:gd name="connsiteY1" fmla="*/ 0 h 6492240"/>
              <a:gd name="connsiteX2" fmla="*/ 11826238 w 11826238"/>
              <a:gd name="connsiteY2" fmla="*/ 196845 h 6492240"/>
              <a:gd name="connsiteX3" fmla="*/ 11826238 w 11826238"/>
              <a:gd name="connsiteY3" fmla="*/ 6295395 h 6492240"/>
              <a:gd name="connsiteX4" fmla="*/ 11629393 w 11826238"/>
              <a:gd name="connsiteY4" fmla="*/ 6492240 h 6492240"/>
              <a:gd name="connsiteX5" fmla="*/ 196845 w 11826238"/>
              <a:gd name="connsiteY5" fmla="*/ 6492240 h 6492240"/>
              <a:gd name="connsiteX6" fmla="*/ 0 w 11826238"/>
              <a:gd name="connsiteY6" fmla="*/ 6295395 h 6492240"/>
              <a:gd name="connsiteX7" fmla="*/ 0 w 11826238"/>
              <a:gd name="connsiteY7" fmla="*/ 4412828 h 6492240"/>
              <a:gd name="connsiteX8" fmla="*/ 843 w 11826238"/>
              <a:gd name="connsiteY8" fmla="*/ 4404818 h 6492240"/>
              <a:gd name="connsiteX9" fmla="*/ 317565 w 11826238"/>
              <a:gd name="connsiteY9" fmla="*/ 4183393 h 6492240"/>
              <a:gd name="connsiteX10" fmla="*/ 315640 w 11826238"/>
              <a:gd name="connsiteY10" fmla="*/ 4181448 h 6492240"/>
              <a:gd name="connsiteX11" fmla="*/ 627662 w 11826238"/>
              <a:gd name="connsiteY11" fmla="*/ 3967712 h 6492240"/>
              <a:gd name="connsiteX12" fmla="*/ 625870 w 11826238"/>
              <a:gd name="connsiteY12" fmla="*/ 2525822 h 6492240"/>
              <a:gd name="connsiteX13" fmla="*/ 318264 w 11826238"/>
              <a:gd name="connsiteY13" fmla="*/ 2327108 h 6492240"/>
              <a:gd name="connsiteX14" fmla="*/ 320889 w 11826238"/>
              <a:gd name="connsiteY14" fmla="*/ 2325160 h 6492240"/>
              <a:gd name="connsiteX15" fmla="*/ 3382 w 11826238"/>
              <a:gd name="connsiteY15" fmla="*/ 2113795 h 6492240"/>
              <a:gd name="connsiteX16" fmla="*/ 0 w 11826238"/>
              <a:gd name="connsiteY16" fmla="*/ 2093294 h 6492240"/>
              <a:gd name="connsiteX17" fmla="*/ 0 w 11826238"/>
              <a:gd name="connsiteY17" fmla="*/ 196845 h 6492240"/>
              <a:gd name="connsiteX18" fmla="*/ 196845 w 11826238"/>
              <a:gd name="connsiteY18" fmla="*/ 0 h 6492240"/>
              <a:gd name="connsiteX0" fmla="*/ 196845 w 11826238"/>
              <a:gd name="connsiteY0" fmla="*/ 0 h 6492240"/>
              <a:gd name="connsiteX1" fmla="*/ 11629393 w 11826238"/>
              <a:gd name="connsiteY1" fmla="*/ 0 h 6492240"/>
              <a:gd name="connsiteX2" fmla="*/ 11826238 w 11826238"/>
              <a:gd name="connsiteY2" fmla="*/ 196845 h 6492240"/>
              <a:gd name="connsiteX3" fmla="*/ 11826238 w 11826238"/>
              <a:gd name="connsiteY3" fmla="*/ 6295395 h 6492240"/>
              <a:gd name="connsiteX4" fmla="*/ 11629393 w 11826238"/>
              <a:gd name="connsiteY4" fmla="*/ 6492240 h 6492240"/>
              <a:gd name="connsiteX5" fmla="*/ 196845 w 11826238"/>
              <a:gd name="connsiteY5" fmla="*/ 6492240 h 6492240"/>
              <a:gd name="connsiteX6" fmla="*/ 0 w 11826238"/>
              <a:gd name="connsiteY6" fmla="*/ 6295395 h 6492240"/>
              <a:gd name="connsiteX7" fmla="*/ 0 w 11826238"/>
              <a:gd name="connsiteY7" fmla="*/ 4412828 h 6492240"/>
              <a:gd name="connsiteX8" fmla="*/ 843 w 11826238"/>
              <a:gd name="connsiteY8" fmla="*/ 4404818 h 6492240"/>
              <a:gd name="connsiteX9" fmla="*/ 317565 w 11826238"/>
              <a:gd name="connsiteY9" fmla="*/ 4183393 h 6492240"/>
              <a:gd name="connsiteX10" fmla="*/ 323260 w 11826238"/>
              <a:gd name="connsiteY10" fmla="*/ 4166208 h 6492240"/>
              <a:gd name="connsiteX11" fmla="*/ 627662 w 11826238"/>
              <a:gd name="connsiteY11" fmla="*/ 3967712 h 6492240"/>
              <a:gd name="connsiteX12" fmla="*/ 625870 w 11826238"/>
              <a:gd name="connsiteY12" fmla="*/ 2525822 h 6492240"/>
              <a:gd name="connsiteX13" fmla="*/ 318264 w 11826238"/>
              <a:gd name="connsiteY13" fmla="*/ 2327108 h 6492240"/>
              <a:gd name="connsiteX14" fmla="*/ 320889 w 11826238"/>
              <a:gd name="connsiteY14" fmla="*/ 2325160 h 6492240"/>
              <a:gd name="connsiteX15" fmla="*/ 3382 w 11826238"/>
              <a:gd name="connsiteY15" fmla="*/ 2113795 h 6492240"/>
              <a:gd name="connsiteX16" fmla="*/ 0 w 11826238"/>
              <a:gd name="connsiteY16" fmla="*/ 2093294 h 6492240"/>
              <a:gd name="connsiteX17" fmla="*/ 0 w 11826238"/>
              <a:gd name="connsiteY17" fmla="*/ 196845 h 6492240"/>
              <a:gd name="connsiteX18" fmla="*/ 196845 w 11826238"/>
              <a:gd name="connsiteY18" fmla="*/ 0 h 6492240"/>
              <a:gd name="connsiteX0" fmla="*/ 196845 w 11826238"/>
              <a:gd name="connsiteY0" fmla="*/ 0 h 6492240"/>
              <a:gd name="connsiteX1" fmla="*/ 11629393 w 11826238"/>
              <a:gd name="connsiteY1" fmla="*/ 0 h 6492240"/>
              <a:gd name="connsiteX2" fmla="*/ 11826238 w 11826238"/>
              <a:gd name="connsiteY2" fmla="*/ 196845 h 6492240"/>
              <a:gd name="connsiteX3" fmla="*/ 11826238 w 11826238"/>
              <a:gd name="connsiteY3" fmla="*/ 6295395 h 6492240"/>
              <a:gd name="connsiteX4" fmla="*/ 11629393 w 11826238"/>
              <a:gd name="connsiteY4" fmla="*/ 6492240 h 6492240"/>
              <a:gd name="connsiteX5" fmla="*/ 196845 w 11826238"/>
              <a:gd name="connsiteY5" fmla="*/ 6492240 h 6492240"/>
              <a:gd name="connsiteX6" fmla="*/ 0 w 11826238"/>
              <a:gd name="connsiteY6" fmla="*/ 6295395 h 6492240"/>
              <a:gd name="connsiteX7" fmla="*/ 0 w 11826238"/>
              <a:gd name="connsiteY7" fmla="*/ 4412828 h 6492240"/>
              <a:gd name="connsiteX8" fmla="*/ 843 w 11826238"/>
              <a:gd name="connsiteY8" fmla="*/ 4404818 h 6492240"/>
              <a:gd name="connsiteX9" fmla="*/ 317565 w 11826238"/>
              <a:gd name="connsiteY9" fmla="*/ 4183393 h 6492240"/>
              <a:gd name="connsiteX10" fmla="*/ 323260 w 11826238"/>
              <a:gd name="connsiteY10" fmla="*/ 4189068 h 6492240"/>
              <a:gd name="connsiteX11" fmla="*/ 627662 w 11826238"/>
              <a:gd name="connsiteY11" fmla="*/ 3967712 h 6492240"/>
              <a:gd name="connsiteX12" fmla="*/ 625870 w 11826238"/>
              <a:gd name="connsiteY12" fmla="*/ 2525822 h 6492240"/>
              <a:gd name="connsiteX13" fmla="*/ 318264 w 11826238"/>
              <a:gd name="connsiteY13" fmla="*/ 2327108 h 6492240"/>
              <a:gd name="connsiteX14" fmla="*/ 320889 w 11826238"/>
              <a:gd name="connsiteY14" fmla="*/ 2325160 h 6492240"/>
              <a:gd name="connsiteX15" fmla="*/ 3382 w 11826238"/>
              <a:gd name="connsiteY15" fmla="*/ 2113795 h 6492240"/>
              <a:gd name="connsiteX16" fmla="*/ 0 w 11826238"/>
              <a:gd name="connsiteY16" fmla="*/ 2093294 h 6492240"/>
              <a:gd name="connsiteX17" fmla="*/ 0 w 11826238"/>
              <a:gd name="connsiteY17" fmla="*/ 196845 h 6492240"/>
              <a:gd name="connsiteX18" fmla="*/ 196845 w 11826238"/>
              <a:gd name="connsiteY18" fmla="*/ 0 h 649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826238" h="6492240">
                <a:moveTo>
                  <a:pt x="196845" y="0"/>
                </a:moveTo>
                <a:lnTo>
                  <a:pt x="11629393" y="0"/>
                </a:lnTo>
                <a:cubicBezTo>
                  <a:pt x="11738107" y="0"/>
                  <a:pt x="11826238" y="88131"/>
                  <a:pt x="11826238" y="196845"/>
                </a:cubicBezTo>
                <a:lnTo>
                  <a:pt x="11826238" y="6295395"/>
                </a:lnTo>
                <a:cubicBezTo>
                  <a:pt x="11826238" y="6404109"/>
                  <a:pt x="11738107" y="6492240"/>
                  <a:pt x="11629393" y="6492240"/>
                </a:cubicBezTo>
                <a:lnTo>
                  <a:pt x="196845" y="6492240"/>
                </a:lnTo>
                <a:cubicBezTo>
                  <a:pt x="88131" y="6492240"/>
                  <a:pt x="0" y="6404109"/>
                  <a:pt x="0" y="6295395"/>
                </a:cubicBezTo>
                <a:lnTo>
                  <a:pt x="0" y="4412828"/>
                </a:lnTo>
                <a:lnTo>
                  <a:pt x="843" y="4404818"/>
                </a:lnTo>
                <a:cubicBezTo>
                  <a:pt x="7767" y="4355969"/>
                  <a:pt x="52053" y="4169778"/>
                  <a:pt x="317565" y="4183393"/>
                </a:cubicBezTo>
                <a:lnTo>
                  <a:pt x="323260" y="4189068"/>
                </a:lnTo>
                <a:cubicBezTo>
                  <a:pt x="515064" y="4198473"/>
                  <a:pt x="624638" y="4102691"/>
                  <a:pt x="627662" y="3967712"/>
                </a:cubicBezTo>
                <a:cubicBezTo>
                  <a:pt x="626864" y="3484057"/>
                  <a:pt x="626667" y="3009477"/>
                  <a:pt x="625870" y="2525822"/>
                </a:cubicBezTo>
                <a:cubicBezTo>
                  <a:pt x="621387" y="2392817"/>
                  <a:pt x="492204" y="2331006"/>
                  <a:pt x="318264" y="2327108"/>
                </a:cubicBezTo>
                <a:lnTo>
                  <a:pt x="320889" y="2325160"/>
                </a:lnTo>
                <a:cubicBezTo>
                  <a:pt x="42104" y="2287060"/>
                  <a:pt x="18961" y="2183552"/>
                  <a:pt x="3382" y="2113795"/>
                </a:cubicBezTo>
                <a:lnTo>
                  <a:pt x="0" y="2093294"/>
                </a:lnTo>
                <a:lnTo>
                  <a:pt x="0" y="196845"/>
                </a:lnTo>
                <a:cubicBezTo>
                  <a:pt x="0" y="88131"/>
                  <a:pt x="88131" y="0"/>
                  <a:pt x="196845" y="0"/>
                </a:cubicBezTo>
                <a:close/>
              </a:path>
            </a:pathLst>
          </a:custGeom>
          <a:gradFill flip="none" rotWithShape="1">
            <a:gsLst>
              <a:gs pos="50000">
                <a:srgbClr val="040506">
                  <a:alpha val="20000"/>
                </a:srgbClr>
              </a:gs>
              <a:gs pos="100000">
                <a:srgbClr val="1B1ABC">
                  <a:alpha val="5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>
            <a:noFill/>
          </a:ln>
          <a:effectLst/>
          <a:scene3d>
            <a:camera prst="orthographicFront"/>
            <a:lightRig rig="threePt" dir="t"/>
          </a:scene3d>
          <a:sp3d prstMaterial="metal">
            <a:bevelT w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58F55CA-260D-9F50-2581-F447D7114423}"/>
              </a:ext>
            </a:extLst>
          </p:cNvPr>
          <p:cNvCxnSpPr>
            <a:cxnSpLocks/>
          </p:cNvCxnSpPr>
          <p:nvPr/>
        </p:nvCxnSpPr>
        <p:spPr>
          <a:xfrm>
            <a:off x="11725792" y="13336410"/>
            <a:ext cx="7712828" cy="0"/>
          </a:xfrm>
          <a:prstGeom prst="line">
            <a:avLst/>
          </a:prstGeom>
          <a:ln w="15875">
            <a:gradFill flip="none" rotWithShape="1">
              <a:gsLst>
                <a:gs pos="50000">
                  <a:srgbClr val="F6F6F6">
                    <a:lumMod val="100000"/>
                  </a:srgbClr>
                </a:gs>
                <a:gs pos="0">
                  <a:srgbClr val="040506">
                    <a:alpha val="0"/>
                  </a:srgbClr>
                </a:gs>
                <a:gs pos="100000">
                  <a:srgbClr val="040506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51DA577-605E-278C-E83D-23F7C3ADE952}"/>
              </a:ext>
            </a:extLst>
          </p:cNvPr>
          <p:cNvCxnSpPr>
            <a:cxnSpLocks/>
          </p:cNvCxnSpPr>
          <p:nvPr/>
        </p:nvCxnSpPr>
        <p:spPr>
          <a:xfrm>
            <a:off x="352714" y="3250693"/>
            <a:ext cx="0" cy="1362470"/>
          </a:xfrm>
          <a:prstGeom prst="line">
            <a:avLst/>
          </a:prstGeom>
          <a:ln w="12700">
            <a:gradFill flip="none" rotWithShape="1">
              <a:gsLst>
                <a:gs pos="100000">
                  <a:srgbClr val="5955F1">
                    <a:alpha val="0"/>
                  </a:srgbClr>
                </a:gs>
                <a:gs pos="85000">
                  <a:srgbClr val="F6F6F6">
                    <a:lumMod val="0"/>
                    <a:lumOff val="100000"/>
                  </a:srgbClr>
                </a:gs>
                <a:gs pos="0">
                  <a:srgbClr val="040506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52CDCA2-D52E-C9BB-C793-5A188DA36A7F}"/>
              </a:ext>
            </a:extLst>
          </p:cNvPr>
          <p:cNvCxnSpPr>
            <a:cxnSpLocks/>
          </p:cNvCxnSpPr>
          <p:nvPr/>
        </p:nvCxnSpPr>
        <p:spPr>
          <a:xfrm>
            <a:off x="23984708" y="625296"/>
            <a:ext cx="18288" cy="4237644"/>
          </a:xfrm>
          <a:prstGeom prst="line">
            <a:avLst/>
          </a:prstGeom>
          <a:ln w="25400">
            <a:gradFill flip="none" rotWithShape="1">
              <a:gsLst>
                <a:gs pos="64000">
                  <a:srgbClr val="D15DC7">
                    <a:alpha val="52000"/>
                  </a:srgbClr>
                </a:gs>
                <a:gs pos="49000">
                  <a:srgbClr val="F6F6F6">
                    <a:lumMod val="0"/>
                    <a:lumOff val="100000"/>
                  </a:srgbClr>
                </a:gs>
                <a:gs pos="11000">
                  <a:srgbClr val="1B1ABC">
                    <a:alpha val="0"/>
                  </a:srgbClr>
                </a:gs>
                <a:gs pos="100000">
                  <a:srgbClr val="040506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09311E8-D5DA-DAE9-8011-E07521EE6997}"/>
              </a:ext>
            </a:extLst>
          </p:cNvPr>
          <p:cNvCxnSpPr>
            <a:cxnSpLocks/>
          </p:cNvCxnSpPr>
          <p:nvPr/>
        </p:nvCxnSpPr>
        <p:spPr>
          <a:xfrm>
            <a:off x="363220" y="9707880"/>
            <a:ext cx="10160" cy="3223260"/>
          </a:xfrm>
          <a:prstGeom prst="line">
            <a:avLst/>
          </a:prstGeom>
          <a:ln w="25400">
            <a:gradFill flip="none" rotWithShape="1">
              <a:gsLst>
                <a:gs pos="50000">
                  <a:srgbClr val="5955F1"/>
                </a:gs>
                <a:gs pos="0">
                  <a:srgbClr val="040506">
                    <a:alpha val="0"/>
                  </a:srgbClr>
                </a:gs>
                <a:gs pos="100000">
                  <a:srgbClr val="040506">
                    <a:alpha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4B32421-3522-16C9-7161-AC8F86D026F5}"/>
              </a:ext>
            </a:extLst>
          </p:cNvPr>
          <p:cNvCxnSpPr>
            <a:cxnSpLocks/>
          </p:cNvCxnSpPr>
          <p:nvPr/>
        </p:nvCxnSpPr>
        <p:spPr>
          <a:xfrm>
            <a:off x="23997916" y="5756568"/>
            <a:ext cx="0" cy="7419108"/>
          </a:xfrm>
          <a:prstGeom prst="line">
            <a:avLst/>
          </a:prstGeom>
          <a:ln w="25400">
            <a:gradFill flip="none" rotWithShape="1">
              <a:gsLst>
                <a:gs pos="50000">
                  <a:srgbClr val="5955F1"/>
                </a:gs>
                <a:gs pos="0">
                  <a:srgbClr val="040506">
                    <a:alpha val="0"/>
                  </a:srgbClr>
                </a:gs>
                <a:gs pos="100000">
                  <a:srgbClr val="040506">
                    <a:alpha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0" name="Picture 169" descr="A screenshot of a computer&#10;&#10;Description automatically generated">
            <a:extLst>
              <a:ext uri="{FF2B5EF4-FFF2-40B4-BE49-F238E27FC236}">
                <a16:creationId xmlns:a16="http://schemas.microsoft.com/office/drawing/2014/main" id="{6FD6BEE5-E619-A268-7878-8FCCC1009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470" r="1574" b="90898"/>
          <a:stretch/>
        </p:blipFill>
        <p:spPr>
          <a:xfrm>
            <a:off x="352715" y="379590"/>
            <a:ext cx="23660278" cy="909556"/>
          </a:xfrm>
          <a:prstGeom prst="round2SameRect">
            <a:avLst>
              <a:gd name="adj1" fmla="val 50000"/>
              <a:gd name="adj2" fmla="val 0"/>
            </a:avLst>
          </a:prstGeom>
          <a:ln w="6350">
            <a:noFill/>
          </a:ln>
        </p:spPr>
      </p:pic>
      <p:sp>
        <p:nvSpPr>
          <p:cNvPr id="78" name="Rectangle: Top Corners Rounded 77">
            <a:extLst>
              <a:ext uri="{FF2B5EF4-FFF2-40B4-BE49-F238E27FC236}">
                <a16:creationId xmlns:a16="http://schemas.microsoft.com/office/drawing/2014/main" id="{2401162E-D7FE-2B09-4711-B36FF39427E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74651" y="379588"/>
            <a:ext cx="23656630" cy="914400"/>
          </a:xfrm>
          <a:prstGeom prst="round2SameRect">
            <a:avLst>
              <a:gd name="adj1" fmla="val 44867"/>
              <a:gd name="adj2" fmla="val 0"/>
            </a:avLst>
          </a:prstGeom>
          <a:gradFill flip="none" rotWithShape="1">
            <a:gsLst>
              <a:gs pos="100000">
                <a:srgbClr val="201CEC">
                  <a:alpha val="50000"/>
                </a:srgbClr>
              </a:gs>
              <a:gs pos="0">
                <a:srgbClr val="201CEC">
                  <a:alpha val="50000"/>
                </a:srgbClr>
              </a:gs>
              <a:gs pos="50000">
                <a:srgbClr val="F6F6F6"/>
              </a:gs>
            </a:gsLst>
            <a:lin ang="0" scaled="1"/>
            <a:tileRect/>
          </a:gradFill>
          <a:ln w="12700">
            <a:noFill/>
          </a:ln>
          <a:effectLst/>
          <a:scene3d>
            <a:camera prst="orthographicFront"/>
            <a:lightRig rig="brightRoom" dir="t"/>
          </a:scene3d>
          <a:sp3d prstMaterial="clear">
            <a:bevelT w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endParaRPr lang="en-US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4" name="Glow Circle">
            <a:extLst>
              <a:ext uri="{FF2B5EF4-FFF2-40B4-BE49-F238E27FC236}">
                <a16:creationId xmlns:a16="http://schemas.microsoft.com/office/drawing/2014/main" id="{8602B581-3F42-6B93-48EC-6D046A0B38FA}"/>
              </a:ext>
            </a:extLst>
          </p:cNvPr>
          <p:cNvSpPr/>
          <p:nvPr/>
        </p:nvSpPr>
        <p:spPr>
          <a:xfrm>
            <a:off x="361604" y="6378346"/>
            <a:ext cx="1009980" cy="1009980"/>
          </a:xfrm>
          <a:prstGeom prst="ellipse">
            <a:avLst/>
          </a:prstGeom>
          <a:solidFill>
            <a:srgbClr val="040506">
              <a:alpha val="10000"/>
            </a:srgbClr>
          </a:solidFill>
          <a:ln>
            <a:noFill/>
          </a:ln>
          <a:effectLst>
            <a:glow rad="381000">
              <a:srgbClr val="201CEC">
                <a:alpha val="3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17D6FF0B-D5FC-A383-33A7-357FE9230A4B}"/>
              </a:ext>
            </a:extLst>
          </p:cNvPr>
          <p:cNvSpPr>
            <a:spLocks noChangeAspect="1"/>
          </p:cNvSpPr>
          <p:nvPr/>
        </p:nvSpPr>
        <p:spPr>
          <a:xfrm>
            <a:off x="361605" y="6378345"/>
            <a:ext cx="1009982" cy="1009982"/>
          </a:xfrm>
          <a:prstGeom prst="ellipse">
            <a:avLst/>
          </a:prstGeom>
          <a:gradFill flip="none" rotWithShape="1">
            <a:gsLst>
              <a:gs pos="0">
                <a:srgbClr val="040506">
                  <a:alpha val="10000"/>
                </a:srgbClr>
              </a:gs>
              <a:gs pos="68000">
                <a:srgbClr val="1B1ABC">
                  <a:alpha val="5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>
            <a:noFill/>
          </a:ln>
          <a:effectLst/>
          <a:scene3d>
            <a:camera prst="orthographicFront"/>
            <a:lightRig rig="threePt" dir="t"/>
          </a:scene3d>
          <a:sp3d prstMaterial="metal">
            <a:bevelT w="50800" h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2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02A90E3F-15A0-EDA7-B76D-55FE81779CFC}"/>
              </a:ext>
            </a:extLst>
          </p:cNvPr>
          <p:cNvSpPr/>
          <p:nvPr/>
        </p:nvSpPr>
        <p:spPr>
          <a:xfrm>
            <a:off x="589306" y="5423772"/>
            <a:ext cx="548640" cy="548640"/>
          </a:xfrm>
          <a:prstGeom prst="ellipse">
            <a:avLst/>
          </a:prstGeom>
          <a:gradFill flip="none" rotWithShape="1">
            <a:gsLst>
              <a:gs pos="20000">
                <a:srgbClr val="040506">
                  <a:alpha val="20000"/>
                </a:srgbClr>
              </a:gs>
              <a:gs pos="100000">
                <a:srgbClr val="1B1ABC">
                  <a:alpha val="5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>
            <a:noFill/>
          </a:ln>
          <a:effectLst/>
          <a:scene3d>
            <a:camera prst="orthographicFront"/>
            <a:lightRig rig="threePt" dir="t"/>
          </a:scene3d>
          <a:sp3d prstMaterial="metal">
            <a:bevelT w="50800" h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2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3EFF807A-08E0-AD9E-9D5C-211F641BA283}"/>
              </a:ext>
            </a:extLst>
          </p:cNvPr>
          <p:cNvSpPr/>
          <p:nvPr/>
        </p:nvSpPr>
        <p:spPr>
          <a:xfrm>
            <a:off x="589306" y="7806828"/>
            <a:ext cx="548640" cy="548640"/>
          </a:xfrm>
          <a:prstGeom prst="ellipse">
            <a:avLst/>
          </a:prstGeom>
          <a:gradFill flip="none" rotWithShape="1">
            <a:gsLst>
              <a:gs pos="20000">
                <a:srgbClr val="040506">
                  <a:alpha val="20000"/>
                </a:srgbClr>
              </a:gs>
              <a:gs pos="100000">
                <a:srgbClr val="1B1ABC">
                  <a:alpha val="5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>
            <a:noFill/>
          </a:ln>
          <a:effectLst/>
          <a:scene3d>
            <a:camera prst="orthographicFront"/>
            <a:lightRig rig="threePt" dir="t"/>
          </a:scene3d>
          <a:sp3d prstMaterial="metal">
            <a:bevelT w="50800" h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2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93" name="Picture 18" descr="Layout, design icon - Free download on Iconfinder">
            <a:extLst>
              <a:ext uri="{FF2B5EF4-FFF2-40B4-BE49-F238E27FC236}">
                <a16:creationId xmlns:a16="http://schemas.microsoft.com/office/drawing/2014/main" id="{2D4D0341-EFE2-C372-8346-6E892A636D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biLevel thresh="2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89" t="8324" r="8036" b="7946"/>
          <a:stretch/>
        </p:blipFill>
        <p:spPr bwMode="auto">
          <a:xfrm>
            <a:off x="759664" y="7976020"/>
            <a:ext cx="219456" cy="21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Nasdaq Logo / Nasdaq Logo Images Stock Photos Vectors Shutterstock ...">
            <a:extLst>
              <a:ext uri="{FF2B5EF4-FFF2-40B4-BE49-F238E27FC236}">
                <a16:creationId xmlns:a16="http://schemas.microsoft.com/office/drawing/2014/main" id="{EF52FBF6-29FB-5924-6A87-6B7882E103F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 amt="9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9111" r="90000">
                        <a14:foregroundMark x1="9333" y1="83000" x2="10889" y2="82000"/>
                        <a14:foregroundMark x1="9111" y1="81444" x2="10889" y2="79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81" t="13731" r="12031" b="16487"/>
          <a:stretch/>
        </p:blipFill>
        <p:spPr bwMode="auto">
          <a:xfrm>
            <a:off x="725570" y="548640"/>
            <a:ext cx="548640" cy="54864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EF8168CE-D0F1-CC8C-7483-724C17F0130D}"/>
              </a:ext>
            </a:extLst>
          </p:cNvPr>
          <p:cNvSpPr>
            <a:spLocks/>
          </p:cNvSpPr>
          <p:nvPr/>
        </p:nvSpPr>
        <p:spPr>
          <a:xfrm>
            <a:off x="1452691" y="548640"/>
            <a:ext cx="4831170" cy="54864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gradFill flip="none" rotWithShape="1">
                  <a:gsLst>
                    <a:gs pos="100000">
                      <a:srgbClr val="F6F6F6"/>
                    </a:gs>
                    <a:gs pos="0">
                      <a:srgbClr val="F6F6F6"/>
                    </a:gs>
                    <a:gs pos="52000">
                      <a:srgbClr val="B9B9C3"/>
                    </a:gs>
                  </a:gsLst>
                  <a:lin ang="5400000" scaled="1"/>
                  <a:tileRect/>
                </a:gradFill>
                <a:latin typeface="Poppins" panose="00000500000000000000" pitchFamily="2" charset="0"/>
                <a:cs typeface="Poppins" panose="00000500000000000000" pitchFamily="2" charset="0"/>
              </a:rPr>
              <a:t>NASDAQ AI Stocks  /  Trading</a:t>
            </a: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5AA6A1A9-6393-76A9-2649-E07A8CD5DBC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0716241" y="548640"/>
            <a:ext cx="3119462" cy="548640"/>
          </a:xfrm>
          <a:prstGeom prst="roundRect">
            <a:avLst>
              <a:gd name="adj" fmla="val 50000"/>
            </a:avLst>
          </a:prstGeom>
          <a:solidFill>
            <a:srgbClr val="E6E6E6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A66DF07D-B1EB-013F-1A13-5D2CEDC68491}"/>
              </a:ext>
            </a:extLst>
          </p:cNvPr>
          <p:cNvSpPr/>
          <p:nvPr/>
        </p:nvSpPr>
        <p:spPr>
          <a:xfrm>
            <a:off x="8931084" y="544786"/>
            <a:ext cx="6519756" cy="548640"/>
          </a:xfrm>
          <a:prstGeom prst="roundRect">
            <a:avLst>
              <a:gd name="adj" fmla="val 50000"/>
            </a:avLst>
          </a:prstGeom>
          <a:solidFill>
            <a:srgbClr val="09060D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0B48AA25-E1A6-6035-7355-63A0F2728671}"/>
              </a:ext>
            </a:extLst>
          </p:cNvPr>
          <p:cNvSpPr/>
          <p:nvPr/>
        </p:nvSpPr>
        <p:spPr>
          <a:xfrm>
            <a:off x="19240080" y="544786"/>
            <a:ext cx="548640" cy="548640"/>
          </a:xfrm>
          <a:prstGeom prst="roundRect">
            <a:avLst>
              <a:gd name="adj" fmla="val 50000"/>
            </a:avLst>
          </a:prstGeom>
          <a:solidFill>
            <a:srgbClr val="E6E6E6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6B88847A-7DD1-C599-70D8-02D2F7DD7C1A}"/>
              </a:ext>
            </a:extLst>
          </p:cNvPr>
          <p:cNvSpPr/>
          <p:nvPr/>
        </p:nvSpPr>
        <p:spPr>
          <a:xfrm>
            <a:off x="18526880" y="544786"/>
            <a:ext cx="548640" cy="548640"/>
          </a:xfrm>
          <a:prstGeom prst="roundRect">
            <a:avLst>
              <a:gd name="adj" fmla="val 50000"/>
            </a:avLst>
          </a:prstGeom>
          <a:solidFill>
            <a:srgbClr val="E6E6E6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E89BB941-4F0E-013C-6FDB-E1F975A625A0}"/>
              </a:ext>
            </a:extLst>
          </p:cNvPr>
          <p:cNvSpPr/>
          <p:nvPr/>
        </p:nvSpPr>
        <p:spPr>
          <a:xfrm>
            <a:off x="17338525" y="544786"/>
            <a:ext cx="991658" cy="548640"/>
          </a:xfrm>
          <a:prstGeom prst="roundRect">
            <a:avLst>
              <a:gd name="adj" fmla="val 50000"/>
            </a:avLst>
          </a:prstGeom>
          <a:solidFill>
            <a:srgbClr val="E6E6E6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dirty="0"/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0073164D-684B-41E6-B142-52B60D26F9B7}"/>
              </a:ext>
            </a:extLst>
          </p:cNvPr>
          <p:cNvSpPr/>
          <p:nvPr/>
        </p:nvSpPr>
        <p:spPr>
          <a:xfrm>
            <a:off x="15611147" y="544786"/>
            <a:ext cx="1570286" cy="548640"/>
          </a:xfrm>
          <a:prstGeom prst="roundRect">
            <a:avLst>
              <a:gd name="adj" fmla="val 50000"/>
            </a:avLst>
          </a:prstGeom>
          <a:solidFill>
            <a:srgbClr val="E6E6E6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dirty="0"/>
          </a:p>
        </p:txBody>
      </p:sp>
      <p:pic>
        <p:nvPicPr>
          <p:cNvPr id="105" name="Picture 4" descr="Bell icon - Free download on Iconfinder">
            <a:extLst>
              <a:ext uri="{FF2B5EF4-FFF2-40B4-BE49-F238E27FC236}">
                <a16:creationId xmlns:a16="http://schemas.microsoft.com/office/drawing/2014/main" id="{6390AF95-0AC4-0075-B90D-1A29D5B1A9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biLevel thresh="25000"/>
            <a:alphaModFix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65" t="4285" r="8065" b="4303"/>
          <a:stretch/>
        </p:blipFill>
        <p:spPr bwMode="auto">
          <a:xfrm>
            <a:off x="18695942" y="710648"/>
            <a:ext cx="219456" cy="21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6" descr="Message, circle, chat icon - Free download on Iconfinder">
            <a:extLst>
              <a:ext uri="{FF2B5EF4-FFF2-40B4-BE49-F238E27FC236}">
                <a16:creationId xmlns:a16="http://schemas.microsoft.com/office/drawing/2014/main" id="{FF693D6F-9468-FCC6-4FAF-3C323E3911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biLevel thresh="25000"/>
            <a:alphaModFix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70" t="8125" r="7968" b="7969"/>
          <a:stretch/>
        </p:blipFill>
        <p:spPr bwMode="auto">
          <a:xfrm>
            <a:off x="19404672" y="705660"/>
            <a:ext cx="219456" cy="21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8" descr="Search icon - Free download on Iconfinder">
            <a:extLst>
              <a:ext uri="{FF2B5EF4-FFF2-40B4-BE49-F238E27FC236}">
                <a16:creationId xmlns:a16="http://schemas.microsoft.com/office/drawing/2014/main" id="{189614FA-8515-2C8F-C9F1-6347A0B62E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biLevel thresh="25000"/>
            <a:alphaModFix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57" t="7812" r="7969" b="7812"/>
          <a:stretch/>
        </p:blipFill>
        <p:spPr bwMode="auto">
          <a:xfrm>
            <a:off x="9109046" y="705660"/>
            <a:ext cx="219456" cy="21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D472D1BE-5231-7DD4-8C49-B0098629965D}"/>
              </a:ext>
            </a:extLst>
          </p:cNvPr>
          <p:cNvSpPr>
            <a:spLocks noChangeAspect="1"/>
          </p:cNvSpPr>
          <p:nvPr/>
        </p:nvSpPr>
        <p:spPr>
          <a:xfrm>
            <a:off x="23503546" y="749808"/>
            <a:ext cx="146304" cy="1463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pic>
        <p:nvPicPr>
          <p:cNvPr id="109" name="Picture 12" descr="Sliders icon - Free download on Iconfinder">
            <a:extLst>
              <a:ext uri="{FF2B5EF4-FFF2-40B4-BE49-F238E27FC236}">
                <a16:creationId xmlns:a16="http://schemas.microsoft.com/office/drawing/2014/main" id="{76FDF77D-75CF-DB58-0237-70C86576E4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biLevel thresh="25000"/>
            <a:alphaModFix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912" b="8015"/>
          <a:stretch/>
        </p:blipFill>
        <p:spPr bwMode="auto">
          <a:xfrm>
            <a:off x="15057322" y="705660"/>
            <a:ext cx="219456" cy="21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71F4E449-AA15-DFA7-8DA1-DF72876B4131}"/>
              </a:ext>
            </a:extLst>
          </p:cNvPr>
          <p:cNvSpPr/>
          <p:nvPr/>
        </p:nvSpPr>
        <p:spPr>
          <a:xfrm>
            <a:off x="20007414" y="544786"/>
            <a:ext cx="548640" cy="548640"/>
          </a:xfrm>
          <a:prstGeom prst="roundRect">
            <a:avLst>
              <a:gd name="adj" fmla="val 50000"/>
            </a:avLst>
          </a:prstGeom>
          <a:solidFill>
            <a:srgbClr val="E6E6E6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pic>
        <p:nvPicPr>
          <p:cNvPr id="112" name="Picture 16" descr="Settings icon - Free download on Iconfinder">
            <a:extLst>
              <a:ext uri="{FF2B5EF4-FFF2-40B4-BE49-F238E27FC236}">
                <a16:creationId xmlns:a16="http://schemas.microsoft.com/office/drawing/2014/main" id="{76D8D43E-602E-2BC6-1DDF-0E60DFC00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biLevel thresh="25000"/>
            <a:alphaModFix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2006" y="705660"/>
            <a:ext cx="219456" cy="21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Oval 112">
            <a:extLst>
              <a:ext uri="{FF2B5EF4-FFF2-40B4-BE49-F238E27FC236}">
                <a16:creationId xmlns:a16="http://schemas.microsoft.com/office/drawing/2014/main" id="{7B4D72F7-D306-0113-130E-B4AE32D70FC5}"/>
              </a:ext>
            </a:extLst>
          </p:cNvPr>
          <p:cNvSpPr/>
          <p:nvPr/>
        </p:nvSpPr>
        <p:spPr>
          <a:xfrm>
            <a:off x="725570" y="12427976"/>
            <a:ext cx="548640" cy="548640"/>
          </a:xfrm>
          <a:prstGeom prst="ellipse">
            <a:avLst/>
          </a:prstGeom>
          <a:gradFill flip="none" rotWithShape="1">
            <a:gsLst>
              <a:gs pos="20000">
                <a:srgbClr val="040506">
                  <a:alpha val="20000"/>
                </a:srgbClr>
              </a:gs>
              <a:gs pos="100000">
                <a:srgbClr val="1B1ABC">
                  <a:alpha val="5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>
            <a:noFill/>
          </a:ln>
          <a:effectLst/>
          <a:scene3d>
            <a:camera prst="orthographicFront"/>
            <a:lightRig rig="threePt" dir="t"/>
          </a:scene3d>
          <a:sp3d prstMaterial="metal">
            <a:bevelT w="50800" h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2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BE9E883F-8738-1397-F603-D21100DFBA91}"/>
              </a:ext>
            </a:extLst>
          </p:cNvPr>
          <p:cNvSpPr/>
          <p:nvPr/>
        </p:nvSpPr>
        <p:spPr>
          <a:xfrm>
            <a:off x="725570" y="1652760"/>
            <a:ext cx="537440" cy="180944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40506">
                  <a:alpha val="20000"/>
                </a:srgbClr>
              </a:gs>
              <a:gs pos="100000">
                <a:srgbClr val="1B1ABC"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>
            <a:noFill/>
          </a:ln>
          <a:effectLst/>
          <a:scene3d>
            <a:camera prst="orthographicFront"/>
            <a:lightRig rig="threePt" dir="t"/>
          </a:scene3d>
          <a:sp3d prstMaterial="metal">
            <a:bevelT w="50800" h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9DB25E51-6903-7067-C1EF-FFB65350426C}"/>
              </a:ext>
            </a:extLst>
          </p:cNvPr>
          <p:cNvSpPr/>
          <p:nvPr/>
        </p:nvSpPr>
        <p:spPr>
          <a:xfrm>
            <a:off x="725570" y="11315098"/>
            <a:ext cx="548640" cy="548640"/>
          </a:xfrm>
          <a:prstGeom prst="ellipse">
            <a:avLst/>
          </a:prstGeom>
          <a:gradFill flip="none" rotWithShape="1">
            <a:gsLst>
              <a:gs pos="20000">
                <a:srgbClr val="040506">
                  <a:alpha val="20000"/>
                </a:srgbClr>
              </a:gs>
              <a:gs pos="100000">
                <a:srgbClr val="1B1ABC">
                  <a:alpha val="5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>
            <a:noFill/>
          </a:ln>
          <a:effectLst/>
          <a:scene3d>
            <a:camera prst="orthographicFront"/>
            <a:lightRig rig="threePt" dir="t"/>
          </a:scene3d>
          <a:sp3d prstMaterial="metal">
            <a:bevelT w="50800" h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2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7C45508C-4EF2-3759-B505-6C3A414126DF}"/>
              </a:ext>
            </a:extLst>
          </p:cNvPr>
          <p:cNvSpPr/>
          <p:nvPr/>
        </p:nvSpPr>
        <p:spPr>
          <a:xfrm>
            <a:off x="726534" y="10202218"/>
            <a:ext cx="548640" cy="54864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40506">
                  <a:alpha val="20000"/>
                </a:srgbClr>
              </a:gs>
              <a:gs pos="100000">
                <a:srgbClr val="1B1ABC">
                  <a:alpha val="5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>
            <a:noFill/>
          </a:ln>
          <a:effectLst/>
          <a:scene3d>
            <a:camera prst="orthographicFront"/>
            <a:lightRig rig="threePt" dir="t"/>
          </a:scene3d>
          <a:sp3d prstMaterial="metal">
            <a:bevelT w="50800" h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2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F8B315B-F777-073B-9C66-609EE08D8505}"/>
              </a:ext>
            </a:extLst>
          </p:cNvPr>
          <p:cNvSpPr/>
          <p:nvPr/>
        </p:nvSpPr>
        <p:spPr>
          <a:xfrm>
            <a:off x="714370" y="9089338"/>
            <a:ext cx="548640" cy="548640"/>
          </a:xfrm>
          <a:prstGeom prst="ellipse">
            <a:avLst/>
          </a:prstGeom>
          <a:gradFill flip="none" rotWithShape="1">
            <a:gsLst>
              <a:gs pos="20000">
                <a:srgbClr val="040506">
                  <a:alpha val="20000"/>
                </a:srgbClr>
              </a:gs>
              <a:gs pos="100000">
                <a:srgbClr val="1B1ABC">
                  <a:alpha val="5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>
            <a:noFill/>
          </a:ln>
          <a:effectLst/>
          <a:scene3d>
            <a:camera prst="orthographicFront"/>
            <a:lightRig rig="threePt" dir="t"/>
          </a:scene3d>
          <a:sp3d prstMaterial="metal">
            <a:bevelT w="50800" h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2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01F9A401-F943-C3C8-14DE-F733255F1A5E}"/>
              </a:ext>
            </a:extLst>
          </p:cNvPr>
          <p:cNvSpPr/>
          <p:nvPr/>
        </p:nvSpPr>
        <p:spPr>
          <a:xfrm>
            <a:off x="725570" y="4081718"/>
            <a:ext cx="548640" cy="548640"/>
          </a:xfrm>
          <a:prstGeom prst="ellipse">
            <a:avLst/>
          </a:prstGeom>
          <a:gradFill flip="none" rotWithShape="1">
            <a:gsLst>
              <a:gs pos="20000">
                <a:srgbClr val="040506">
                  <a:alpha val="20000"/>
                </a:srgbClr>
              </a:gs>
              <a:gs pos="100000">
                <a:srgbClr val="1B1ABC">
                  <a:alpha val="5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>
            <a:noFill/>
          </a:ln>
          <a:effectLst/>
          <a:scene3d>
            <a:camera prst="orthographicFront"/>
            <a:lightRig rig="threePt" dir="t"/>
          </a:scene3d>
          <a:sp3d prstMaterial="metal">
            <a:bevelT w="50800" h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2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19" name="Picture 10" descr="Log, out icon - Free download on Iconfinder">
            <a:extLst>
              <a:ext uri="{FF2B5EF4-FFF2-40B4-BE49-F238E27FC236}">
                <a16:creationId xmlns:a16="http://schemas.microsoft.com/office/drawing/2014/main" id="{7D6363AE-97A7-B39A-4600-CB1C9756F1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biLevel thresh="25000"/>
            <a:alphaModFix/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23" t="7710" r="7897" b="7813"/>
          <a:stretch/>
        </p:blipFill>
        <p:spPr bwMode="auto">
          <a:xfrm>
            <a:off x="906454" y="12592568"/>
            <a:ext cx="219456" cy="21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2" descr="Linkedin, social icon - Free download on Iconfinder">
            <a:extLst>
              <a:ext uri="{FF2B5EF4-FFF2-40B4-BE49-F238E27FC236}">
                <a16:creationId xmlns:a16="http://schemas.microsoft.com/office/drawing/2014/main" id="{85964B6D-A3C9-7D85-906F-6B3CC7EB1E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biLevel thresh="25000"/>
            <a:alphaModFix/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42" t="3646" r="4166" b="7812"/>
          <a:stretch/>
        </p:blipFill>
        <p:spPr bwMode="auto">
          <a:xfrm>
            <a:off x="878962" y="9256656"/>
            <a:ext cx="219456" cy="21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2" descr="Github icon - Free download on Iconfinder">
            <a:extLst>
              <a:ext uri="{FF2B5EF4-FFF2-40B4-BE49-F238E27FC236}">
                <a16:creationId xmlns:a16="http://schemas.microsoft.com/office/drawing/2014/main" id="{70AB9649-CEE9-D259-00AE-55BB1A2236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biLevel thresh="25000"/>
            <a:alphaModFix/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0" t="20" r="5429" b="4282"/>
          <a:stretch/>
        </p:blipFill>
        <p:spPr bwMode="auto">
          <a:xfrm>
            <a:off x="890162" y="10371848"/>
            <a:ext cx="219456" cy="21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4" descr="Power bi, softwares, logo, apps icon - Free download">
            <a:extLst>
              <a:ext uri="{FF2B5EF4-FFF2-40B4-BE49-F238E27FC236}">
                <a16:creationId xmlns:a16="http://schemas.microsoft.com/office/drawing/2014/main" id="{142C996C-A577-1925-26E8-0EAC8D1D9F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biLevel thresh="25000"/>
            <a:alphaModFix/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93" t="8036" r="11607" b="7143"/>
          <a:stretch/>
        </p:blipFill>
        <p:spPr bwMode="auto">
          <a:xfrm>
            <a:off x="899932" y="11479690"/>
            <a:ext cx="219456" cy="21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6" descr="Home icon - Free download on Iconfinder">
            <a:extLst>
              <a:ext uri="{FF2B5EF4-FFF2-40B4-BE49-F238E27FC236}">
                <a16:creationId xmlns:a16="http://schemas.microsoft.com/office/drawing/2014/main" id="{4961B4D5-1F2D-1B05-29FF-4D230F6B0E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9">
            <a:biLevel thresh="25000"/>
            <a:alphaModFix/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35" t="3125" r="7576" b="4303"/>
          <a:stretch/>
        </p:blipFill>
        <p:spPr bwMode="auto">
          <a:xfrm>
            <a:off x="899932" y="4240694"/>
            <a:ext cx="219456" cy="21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4" descr="Globe icon - Free download on Iconfinder">
            <a:extLst>
              <a:ext uri="{FF2B5EF4-FFF2-40B4-BE49-F238E27FC236}">
                <a16:creationId xmlns:a16="http://schemas.microsoft.com/office/drawing/2014/main" id="{F99C5D15-F9D1-DFEC-7236-209D2A8C1C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alphaModFix amt="50000"/>
            <a:biLevel thresh="25000"/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5" t="3687" r="3875" b="4303"/>
          <a:stretch/>
        </p:blipFill>
        <p:spPr bwMode="auto">
          <a:xfrm>
            <a:off x="753611" y="5588364"/>
            <a:ext cx="220029" cy="21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Bar, chart icon - Free download on Iconfinder">
            <a:extLst>
              <a:ext uri="{FF2B5EF4-FFF2-40B4-BE49-F238E27FC236}">
                <a16:creationId xmlns:a16="http://schemas.microsoft.com/office/drawing/2014/main" id="{9E9C9E96-ABA3-C820-05AB-51483AA4CE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3">
            <a:alphaModFix/>
            <a:biLevel thresh="25000"/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32" t="12065" r="20387" b="12764"/>
          <a:stretch/>
        </p:blipFill>
        <p:spPr bwMode="auto">
          <a:xfrm>
            <a:off x="714370" y="6706282"/>
            <a:ext cx="305351" cy="31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hevron, down icon - Free download on Iconfinder">
            <a:extLst>
              <a:ext uri="{FF2B5EF4-FFF2-40B4-BE49-F238E27FC236}">
                <a16:creationId xmlns:a16="http://schemas.microsoft.com/office/drawing/2014/main" id="{3A774BF0-6EEB-6E87-C0D1-8099315B3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5">
            <a:biLevel thresh="25000"/>
            <a:alphaModFix/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83" t="33173" r="20605" b="33026"/>
          <a:stretch/>
        </p:blipFill>
        <p:spPr bwMode="auto">
          <a:xfrm>
            <a:off x="18003129" y="769668"/>
            <a:ext cx="158834" cy="9144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hevron, down icon - Free download on Iconfinder">
            <a:extLst>
              <a:ext uri="{FF2B5EF4-FFF2-40B4-BE49-F238E27FC236}">
                <a16:creationId xmlns:a16="http://schemas.microsoft.com/office/drawing/2014/main" id="{B0818BFD-9B5C-04EE-8379-1CE5694B5C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5">
            <a:biLevel thresh="25000"/>
            <a:alphaModFix/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83" t="33173" r="20605" b="33026"/>
          <a:stretch/>
        </p:blipFill>
        <p:spPr bwMode="auto">
          <a:xfrm>
            <a:off x="16847111" y="769668"/>
            <a:ext cx="158834" cy="9144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C0F5FDD-7572-0ADF-FC97-5265426EC866}"/>
              </a:ext>
            </a:extLst>
          </p:cNvPr>
          <p:cNvSpPr/>
          <p:nvPr/>
        </p:nvSpPr>
        <p:spPr>
          <a:xfrm>
            <a:off x="8936104" y="542059"/>
            <a:ext cx="6514735" cy="54864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201CEC">
                  <a:alpha val="50000"/>
                </a:srgbClr>
              </a:gs>
              <a:gs pos="0">
                <a:srgbClr val="201CEC">
                  <a:alpha val="50000"/>
                </a:srgbClr>
              </a:gs>
              <a:gs pos="50000">
                <a:srgbClr val="F6F6F6"/>
              </a:gs>
            </a:gsLst>
            <a:lin ang="0" scaled="1"/>
            <a:tileRect/>
          </a:gradFill>
          <a:ln w="12700">
            <a:noFill/>
          </a:ln>
          <a:effectLst/>
          <a:scene3d>
            <a:camera prst="orthographicFront"/>
            <a:lightRig rig="brightRoom" dir="t"/>
          </a:scene3d>
          <a:sp3d prstMaterial="clear">
            <a:bevelT w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endParaRPr lang="en-US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FA8EEC8-FB57-F0CC-2F0D-4088CB4F210C}"/>
              </a:ext>
            </a:extLst>
          </p:cNvPr>
          <p:cNvSpPr/>
          <p:nvPr/>
        </p:nvSpPr>
        <p:spPr>
          <a:xfrm>
            <a:off x="15606392" y="542059"/>
            <a:ext cx="1570286" cy="54864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201CEC">
                  <a:alpha val="50000"/>
                </a:srgbClr>
              </a:gs>
              <a:gs pos="0">
                <a:srgbClr val="201CEC">
                  <a:alpha val="50000"/>
                </a:srgbClr>
              </a:gs>
              <a:gs pos="50000">
                <a:srgbClr val="F6F6F6"/>
              </a:gs>
            </a:gsLst>
            <a:lin ang="0" scaled="1"/>
            <a:tileRect/>
          </a:gradFill>
          <a:ln w="12700">
            <a:noFill/>
          </a:ln>
          <a:effectLst/>
          <a:scene3d>
            <a:camera prst="orthographicFront"/>
            <a:lightRig rig="brightRoom" dir="t"/>
          </a:scene3d>
          <a:sp3d prstMaterial="clear">
            <a:bevelT w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endParaRPr lang="en-US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EA0787E-11B2-18A0-E1EB-1564FF7D9951}"/>
              </a:ext>
            </a:extLst>
          </p:cNvPr>
          <p:cNvSpPr/>
          <p:nvPr/>
        </p:nvSpPr>
        <p:spPr>
          <a:xfrm>
            <a:off x="17323811" y="542059"/>
            <a:ext cx="991658" cy="54864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201CEC">
                  <a:alpha val="50000"/>
                </a:srgbClr>
              </a:gs>
              <a:gs pos="0">
                <a:srgbClr val="201CEC">
                  <a:alpha val="50000"/>
                </a:srgbClr>
              </a:gs>
              <a:gs pos="50000">
                <a:srgbClr val="F6F6F6"/>
              </a:gs>
            </a:gsLst>
            <a:lin ang="0" scaled="1"/>
            <a:tileRect/>
          </a:gradFill>
          <a:ln w="12700">
            <a:noFill/>
          </a:ln>
          <a:effectLst/>
          <a:scene3d>
            <a:camera prst="orthographicFront"/>
            <a:lightRig rig="brightRoom" dir="t"/>
          </a:scene3d>
          <a:sp3d prstMaterial="clear">
            <a:bevelT w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endParaRPr lang="en-US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1B26CA9-C16B-80C1-A08D-FC01FB04EEB9}"/>
              </a:ext>
            </a:extLst>
          </p:cNvPr>
          <p:cNvSpPr/>
          <p:nvPr/>
        </p:nvSpPr>
        <p:spPr>
          <a:xfrm>
            <a:off x="20710998" y="542059"/>
            <a:ext cx="3120204" cy="54864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201CEC">
                  <a:alpha val="50000"/>
                </a:srgbClr>
              </a:gs>
              <a:gs pos="0">
                <a:srgbClr val="201CEC">
                  <a:alpha val="50000"/>
                </a:srgbClr>
              </a:gs>
              <a:gs pos="50000">
                <a:srgbClr val="F6F6F6"/>
              </a:gs>
            </a:gsLst>
            <a:lin ang="0" scaled="1"/>
            <a:tileRect/>
          </a:gradFill>
          <a:ln w="12700">
            <a:noFill/>
          </a:ln>
          <a:effectLst/>
          <a:scene3d>
            <a:camera prst="orthographicFront"/>
            <a:lightRig rig="brightRoom" dir="t"/>
          </a:scene3d>
          <a:sp3d prstMaterial="clear">
            <a:bevelT w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endParaRPr lang="en-US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4336330-7DDA-7923-5BD3-EE015A574CBF}"/>
              </a:ext>
            </a:extLst>
          </p:cNvPr>
          <p:cNvSpPr/>
          <p:nvPr/>
        </p:nvSpPr>
        <p:spPr>
          <a:xfrm>
            <a:off x="18522690" y="542059"/>
            <a:ext cx="548640" cy="54864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201CEC">
                  <a:alpha val="50000"/>
                </a:srgbClr>
              </a:gs>
              <a:gs pos="0">
                <a:srgbClr val="201CEC">
                  <a:alpha val="50000"/>
                </a:srgbClr>
              </a:gs>
              <a:gs pos="50000">
                <a:srgbClr val="F6F6F6"/>
              </a:gs>
            </a:gsLst>
            <a:lin ang="0" scaled="1"/>
            <a:tileRect/>
          </a:gradFill>
          <a:ln w="12700">
            <a:noFill/>
          </a:ln>
          <a:effectLst/>
          <a:scene3d>
            <a:camera prst="orthographicFront"/>
            <a:lightRig rig="brightRoom" dir="t"/>
          </a:scene3d>
          <a:sp3d prstMaterial="clear">
            <a:bevelT w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endParaRPr lang="en-US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2C68CDC-AE09-6D2F-ADB0-FEA2A23244C7}"/>
              </a:ext>
            </a:extLst>
          </p:cNvPr>
          <p:cNvSpPr/>
          <p:nvPr/>
        </p:nvSpPr>
        <p:spPr>
          <a:xfrm>
            <a:off x="19234837" y="542059"/>
            <a:ext cx="548640" cy="54864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201CEC">
                  <a:alpha val="50000"/>
                </a:srgbClr>
              </a:gs>
              <a:gs pos="0">
                <a:srgbClr val="201CEC">
                  <a:alpha val="50000"/>
                </a:srgbClr>
              </a:gs>
              <a:gs pos="50000">
                <a:srgbClr val="F6F6F6"/>
              </a:gs>
            </a:gsLst>
            <a:lin ang="0" scaled="1"/>
            <a:tileRect/>
          </a:gradFill>
          <a:ln w="12700">
            <a:noFill/>
          </a:ln>
          <a:effectLst/>
          <a:scene3d>
            <a:camera prst="orthographicFront"/>
            <a:lightRig rig="brightRoom" dir="t"/>
          </a:scene3d>
          <a:sp3d prstMaterial="clear">
            <a:bevelT w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endParaRPr lang="en-US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816538D-D527-BBCC-BDE8-58B24E7EF7EC}"/>
              </a:ext>
            </a:extLst>
          </p:cNvPr>
          <p:cNvSpPr/>
          <p:nvPr/>
        </p:nvSpPr>
        <p:spPr>
          <a:xfrm>
            <a:off x="20009589" y="542059"/>
            <a:ext cx="548640" cy="54864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201CEC">
                  <a:alpha val="50000"/>
                </a:srgbClr>
              </a:gs>
              <a:gs pos="0">
                <a:srgbClr val="201CEC">
                  <a:alpha val="50000"/>
                </a:srgbClr>
              </a:gs>
              <a:gs pos="50000">
                <a:srgbClr val="F6F6F6"/>
              </a:gs>
            </a:gsLst>
            <a:lin ang="0" scaled="1"/>
            <a:tileRect/>
          </a:gradFill>
          <a:ln w="12700">
            <a:noFill/>
          </a:ln>
          <a:effectLst/>
          <a:scene3d>
            <a:camera prst="orthographicFront"/>
            <a:lightRig rig="brightRoom" dir="t"/>
          </a:scene3d>
          <a:sp3d prstMaterial="clear">
            <a:bevelT w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endParaRPr lang="en-US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F44906-B790-238C-D96C-F17880388817}"/>
              </a:ext>
            </a:extLst>
          </p:cNvPr>
          <p:cNvCxnSpPr>
            <a:cxnSpLocks/>
          </p:cNvCxnSpPr>
          <p:nvPr/>
        </p:nvCxnSpPr>
        <p:spPr>
          <a:xfrm>
            <a:off x="4399740" y="382270"/>
            <a:ext cx="8544100" cy="0"/>
          </a:xfrm>
          <a:prstGeom prst="line">
            <a:avLst/>
          </a:prstGeom>
          <a:ln w="15875">
            <a:gradFill flip="none" rotWithShape="1">
              <a:gsLst>
                <a:gs pos="50000">
                  <a:srgbClr val="F6F6F6">
                    <a:lumMod val="0"/>
                    <a:lumOff val="100000"/>
                  </a:srgbClr>
                </a:gs>
                <a:gs pos="0">
                  <a:srgbClr val="1B1ABC">
                    <a:alpha val="0"/>
                  </a:srgbClr>
                </a:gs>
                <a:gs pos="100000">
                  <a:srgbClr val="1B1ABC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A screenshot of a computer&#10;&#10;Description automatically generated">
            <a:extLst>
              <a:ext uri="{FF2B5EF4-FFF2-40B4-BE49-F238E27FC236}">
                <a16:creationId xmlns:a16="http://schemas.microsoft.com/office/drawing/2014/main" id="{F4C62B9F-0866-5299-D474-9A791D2198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53" t="12099" r="25765" b="5436"/>
          <a:stretch/>
        </p:blipFill>
        <p:spPr>
          <a:xfrm>
            <a:off x="1890336" y="1659597"/>
            <a:ext cx="16210945" cy="11311049"/>
          </a:xfrm>
          <a:prstGeom prst="roundRect">
            <a:avLst>
              <a:gd name="adj" fmla="val 2237"/>
            </a:avLst>
          </a:prstGeom>
          <a:ln w="6350">
            <a:noFill/>
          </a:ln>
        </p:spPr>
      </p:pic>
      <p:pic>
        <p:nvPicPr>
          <p:cNvPr id="36" name="Picture 35" descr="A screenshot of a computer&#10;&#10;Description automatically generated">
            <a:extLst>
              <a:ext uri="{FF2B5EF4-FFF2-40B4-BE49-F238E27FC236}">
                <a16:creationId xmlns:a16="http://schemas.microsoft.com/office/drawing/2014/main" id="{D495CF58-C85C-ED61-FCDC-A3D75415B1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713" t="12099" r="2986" b="81244"/>
          <a:stretch/>
        </p:blipFill>
        <p:spPr>
          <a:xfrm>
            <a:off x="18461964" y="1659597"/>
            <a:ext cx="5193926" cy="913137"/>
          </a:xfrm>
          <a:prstGeom prst="roundRect">
            <a:avLst>
              <a:gd name="adj" fmla="val 25683"/>
            </a:avLst>
          </a:prstGeom>
          <a:ln w="6350">
            <a:noFill/>
          </a:ln>
        </p:spPr>
      </p:pic>
      <p:pic>
        <p:nvPicPr>
          <p:cNvPr id="38" name="Picture 37" descr="A screenshot of a computer&#10;&#10;Description automatically generated">
            <a:extLst>
              <a:ext uri="{FF2B5EF4-FFF2-40B4-BE49-F238E27FC236}">
                <a16:creationId xmlns:a16="http://schemas.microsoft.com/office/drawing/2014/main" id="{1A2E4DC2-59F0-2F73-97D5-63FBDB6B2B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713" t="21332" r="2986" b="43335"/>
          <a:stretch/>
        </p:blipFill>
        <p:spPr>
          <a:xfrm>
            <a:off x="18461961" y="2926077"/>
            <a:ext cx="5193926" cy="4846315"/>
          </a:xfrm>
          <a:prstGeom prst="roundRect">
            <a:avLst>
              <a:gd name="adj" fmla="val 4220"/>
            </a:avLst>
          </a:prstGeom>
          <a:ln w="6350">
            <a:noFill/>
          </a:ln>
        </p:spPr>
      </p:pic>
      <p:pic>
        <p:nvPicPr>
          <p:cNvPr id="39" name="Picture 38" descr="A screenshot of a computer&#10;&#10;Description automatically generated">
            <a:extLst>
              <a:ext uri="{FF2B5EF4-FFF2-40B4-BE49-F238E27FC236}">
                <a16:creationId xmlns:a16="http://schemas.microsoft.com/office/drawing/2014/main" id="{1E2864EC-37F3-88D1-8238-40D03E0582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713" t="59242" r="2986" b="5336"/>
          <a:stretch/>
        </p:blipFill>
        <p:spPr>
          <a:xfrm>
            <a:off x="18451365" y="8112176"/>
            <a:ext cx="5193926" cy="4858470"/>
          </a:xfrm>
          <a:prstGeom prst="roundRect">
            <a:avLst>
              <a:gd name="adj" fmla="val 4220"/>
            </a:avLst>
          </a:prstGeom>
          <a:ln w="6350">
            <a:noFill/>
          </a:ln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CBF7FCB-8068-6FC8-B025-955A6FF62C6D}"/>
              </a:ext>
            </a:extLst>
          </p:cNvPr>
          <p:cNvSpPr/>
          <p:nvPr/>
        </p:nvSpPr>
        <p:spPr>
          <a:xfrm>
            <a:off x="1892714" y="1659599"/>
            <a:ext cx="16206027" cy="11311049"/>
          </a:xfrm>
          <a:prstGeom prst="roundRect">
            <a:avLst>
              <a:gd name="adj" fmla="val 2543"/>
            </a:avLst>
          </a:prstGeom>
          <a:gradFill flip="none" rotWithShape="1">
            <a:gsLst>
              <a:gs pos="100000">
                <a:srgbClr val="201CEC">
                  <a:alpha val="50000"/>
                </a:srgbClr>
              </a:gs>
              <a:gs pos="0">
                <a:srgbClr val="201CEC">
                  <a:alpha val="50000"/>
                </a:srgbClr>
              </a:gs>
              <a:gs pos="50000">
                <a:srgbClr val="F6F6F6"/>
              </a:gs>
            </a:gsLst>
            <a:lin ang="5400000" scaled="1"/>
            <a:tileRect/>
          </a:gradFill>
          <a:ln w="12700">
            <a:noFill/>
          </a:ln>
          <a:effectLst/>
          <a:scene3d>
            <a:camera prst="orthographicFront"/>
            <a:lightRig rig="brightRoom" dir="t"/>
          </a:scene3d>
          <a:sp3d prstMaterial="clear">
            <a:bevelT w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150000"/>
              </a:lnSpc>
            </a:pPr>
            <a:endParaRPr lang="en-US" sz="2000" dirty="0">
              <a:gradFill flip="none" rotWithShape="1">
                <a:gsLst>
                  <a:gs pos="100000">
                    <a:srgbClr val="F6F6F6"/>
                  </a:gs>
                  <a:gs pos="0">
                    <a:srgbClr val="F6F6F6"/>
                  </a:gs>
                  <a:gs pos="52000">
                    <a:srgbClr val="B9B9C3"/>
                  </a:gs>
                </a:gsLst>
                <a:lin ang="5400000" scaled="1"/>
                <a:tileRect/>
              </a:gra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2B7CEFA-C48B-73CF-5975-65F459CDE0C1}"/>
              </a:ext>
            </a:extLst>
          </p:cNvPr>
          <p:cNvSpPr/>
          <p:nvPr/>
        </p:nvSpPr>
        <p:spPr>
          <a:xfrm>
            <a:off x="18464506" y="2926080"/>
            <a:ext cx="5182581" cy="4846320"/>
          </a:xfrm>
          <a:prstGeom prst="roundRect">
            <a:avLst>
              <a:gd name="adj" fmla="val 4675"/>
            </a:avLst>
          </a:prstGeom>
          <a:gradFill flip="none" rotWithShape="1">
            <a:gsLst>
              <a:gs pos="100000">
                <a:srgbClr val="201CEC">
                  <a:alpha val="50000"/>
                </a:srgbClr>
              </a:gs>
              <a:gs pos="0">
                <a:srgbClr val="201CEC">
                  <a:alpha val="50000"/>
                </a:srgbClr>
              </a:gs>
              <a:gs pos="50000">
                <a:srgbClr val="F6F6F6"/>
              </a:gs>
            </a:gsLst>
            <a:lin ang="5400000" scaled="1"/>
            <a:tileRect/>
          </a:gradFill>
          <a:ln w="12700">
            <a:noFill/>
          </a:ln>
          <a:effectLst/>
          <a:scene3d>
            <a:camera prst="orthographicFront"/>
            <a:lightRig rig="brightRoom" dir="t"/>
          </a:scene3d>
          <a:sp3d prstMaterial="clear">
            <a:bevelT w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150000"/>
              </a:lnSpc>
            </a:pPr>
            <a:endParaRPr lang="en-US" sz="2000" dirty="0">
              <a:gradFill flip="none" rotWithShape="1">
                <a:gsLst>
                  <a:gs pos="100000">
                    <a:srgbClr val="F6F6F6"/>
                  </a:gs>
                  <a:gs pos="0">
                    <a:srgbClr val="F6F6F6"/>
                  </a:gs>
                  <a:gs pos="52000">
                    <a:srgbClr val="B9B9C3"/>
                  </a:gs>
                </a:gsLst>
                <a:lin ang="5400000" scaled="1"/>
                <a:tileRect/>
              </a:gra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530CE5D-4DBF-365D-6FBA-A8CAC77E1B74}"/>
              </a:ext>
            </a:extLst>
          </p:cNvPr>
          <p:cNvSpPr/>
          <p:nvPr/>
        </p:nvSpPr>
        <p:spPr>
          <a:xfrm>
            <a:off x="18453161" y="8117018"/>
            <a:ext cx="5193926" cy="4846320"/>
          </a:xfrm>
          <a:prstGeom prst="roundRect">
            <a:avLst>
              <a:gd name="adj" fmla="val 4675"/>
            </a:avLst>
          </a:prstGeom>
          <a:gradFill flip="none" rotWithShape="1">
            <a:gsLst>
              <a:gs pos="100000">
                <a:srgbClr val="201CEC">
                  <a:alpha val="50000"/>
                </a:srgbClr>
              </a:gs>
              <a:gs pos="0">
                <a:srgbClr val="201CEC">
                  <a:alpha val="50000"/>
                </a:srgbClr>
              </a:gs>
              <a:gs pos="50000">
                <a:srgbClr val="F6F6F6"/>
              </a:gs>
            </a:gsLst>
            <a:lin ang="5400000" scaled="1"/>
            <a:tileRect/>
          </a:gradFill>
          <a:ln w="12700">
            <a:noFill/>
          </a:ln>
          <a:effectLst/>
          <a:scene3d>
            <a:camera prst="orthographicFront"/>
            <a:lightRig rig="brightRoom" dir="t"/>
          </a:scene3d>
          <a:sp3d prstMaterial="clear">
            <a:bevelT w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150000"/>
              </a:lnSpc>
            </a:pPr>
            <a:endParaRPr lang="en-US" sz="2000" dirty="0">
              <a:gradFill flip="none" rotWithShape="1">
                <a:gsLst>
                  <a:gs pos="100000">
                    <a:srgbClr val="F6F6F6"/>
                  </a:gs>
                  <a:gs pos="0">
                    <a:srgbClr val="F6F6F6"/>
                  </a:gs>
                  <a:gs pos="52000">
                    <a:srgbClr val="B9B9C3"/>
                  </a:gs>
                </a:gsLst>
                <a:lin ang="5400000" scaled="1"/>
                <a:tileRect/>
              </a:gra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0B5680A-EB31-BAE4-475D-E6A10AE59FC7}"/>
              </a:ext>
            </a:extLst>
          </p:cNvPr>
          <p:cNvSpPr/>
          <p:nvPr/>
        </p:nvSpPr>
        <p:spPr>
          <a:xfrm>
            <a:off x="18464505" y="1659599"/>
            <a:ext cx="5182581" cy="913137"/>
          </a:xfrm>
          <a:prstGeom prst="roundRect">
            <a:avLst>
              <a:gd name="adj" fmla="val 28808"/>
            </a:avLst>
          </a:prstGeom>
          <a:gradFill flip="none" rotWithShape="1">
            <a:gsLst>
              <a:gs pos="100000">
                <a:srgbClr val="201CEC">
                  <a:alpha val="50000"/>
                </a:srgbClr>
              </a:gs>
              <a:gs pos="0">
                <a:srgbClr val="201CEC">
                  <a:alpha val="50000"/>
                </a:srgbClr>
              </a:gs>
              <a:gs pos="50000">
                <a:srgbClr val="F6F6F6"/>
              </a:gs>
            </a:gsLst>
            <a:lin ang="5400000" scaled="1"/>
            <a:tileRect/>
          </a:gradFill>
          <a:ln w="12700">
            <a:noFill/>
          </a:ln>
          <a:effectLst/>
          <a:scene3d>
            <a:camera prst="orthographicFront"/>
            <a:lightRig rig="brightRoom" dir="t"/>
          </a:scene3d>
          <a:sp3d prstMaterial="clear">
            <a:bevelT w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150000"/>
              </a:lnSpc>
            </a:pPr>
            <a:endParaRPr lang="en-US" sz="2000" dirty="0">
              <a:gradFill flip="none" rotWithShape="1">
                <a:gsLst>
                  <a:gs pos="100000">
                    <a:srgbClr val="F6F6F6"/>
                  </a:gs>
                  <a:gs pos="0">
                    <a:srgbClr val="F6F6F6"/>
                  </a:gs>
                  <a:gs pos="52000">
                    <a:srgbClr val="B9B9C3"/>
                  </a:gs>
                </a:gsLst>
                <a:lin ang="5400000" scaled="1"/>
                <a:tileRect/>
              </a:gra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873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1CF81-5136-4F27-E00D-DA959C531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 Image" descr="A close-up of a blue and purple liquid&#10;&#10;Description automatically generated">
            <a:extLst>
              <a:ext uri="{FF2B5EF4-FFF2-40B4-BE49-F238E27FC236}">
                <a16:creationId xmlns:a16="http://schemas.microsoft.com/office/drawing/2014/main" id="{F8649280-51B4-5468-8AC3-0D829047F43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 w="12700">
            <a:noFill/>
          </a:ln>
          <a:effectLst/>
          <a:scene3d>
            <a:camera prst="orthographicFront"/>
            <a:lightRig rig="threePt" dir="t"/>
          </a:scene3d>
          <a:sp3d prstMaterial="metal"/>
        </p:spPr>
      </p:pic>
      <p:pic>
        <p:nvPicPr>
          <p:cNvPr id="64" name="Blue Image" descr="A close-up of a blue and purple liquid&#10;&#10;Description automatically generated">
            <a:extLst>
              <a:ext uri="{FF2B5EF4-FFF2-40B4-BE49-F238E27FC236}">
                <a16:creationId xmlns:a16="http://schemas.microsoft.com/office/drawing/2014/main" id="{9BF66A8E-F2EB-F03D-8A27-76BEFD6FFF20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0" t="2667" r="1500" b="2667"/>
          <a:stretch/>
        </p:blipFill>
        <p:spPr>
          <a:xfrm>
            <a:off x="365760" y="365760"/>
            <a:ext cx="23652476" cy="12984480"/>
          </a:xfrm>
          <a:custGeom>
            <a:avLst/>
            <a:gdLst>
              <a:gd name="connsiteX0" fmla="*/ 209245 w 11826238"/>
              <a:gd name="connsiteY0" fmla="*/ 0 h 6492240"/>
              <a:gd name="connsiteX1" fmla="*/ 11616993 w 11826238"/>
              <a:gd name="connsiteY1" fmla="*/ 0 h 6492240"/>
              <a:gd name="connsiteX2" fmla="*/ 11826238 w 11826238"/>
              <a:gd name="connsiteY2" fmla="*/ 209245 h 6492240"/>
              <a:gd name="connsiteX3" fmla="*/ 11826238 w 11826238"/>
              <a:gd name="connsiteY3" fmla="*/ 6282995 h 6492240"/>
              <a:gd name="connsiteX4" fmla="*/ 11616993 w 11826238"/>
              <a:gd name="connsiteY4" fmla="*/ 6492240 h 6492240"/>
              <a:gd name="connsiteX5" fmla="*/ 209245 w 11826238"/>
              <a:gd name="connsiteY5" fmla="*/ 6492240 h 6492240"/>
              <a:gd name="connsiteX6" fmla="*/ 0 w 11826238"/>
              <a:gd name="connsiteY6" fmla="*/ 6282995 h 6492240"/>
              <a:gd name="connsiteX7" fmla="*/ 0 w 11826238"/>
              <a:gd name="connsiteY7" fmla="*/ 4412837 h 6492240"/>
              <a:gd name="connsiteX8" fmla="*/ 844 w 11826238"/>
              <a:gd name="connsiteY8" fmla="*/ 4404818 h 6492240"/>
              <a:gd name="connsiteX9" fmla="*/ 317566 w 11826238"/>
              <a:gd name="connsiteY9" fmla="*/ 4183393 h 6492240"/>
              <a:gd name="connsiteX10" fmla="*/ 315641 w 11826238"/>
              <a:gd name="connsiteY10" fmla="*/ 4181448 h 6492240"/>
              <a:gd name="connsiteX11" fmla="*/ 627663 w 11826238"/>
              <a:gd name="connsiteY11" fmla="*/ 3967712 h 6492240"/>
              <a:gd name="connsiteX12" fmla="*/ 625871 w 11826238"/>
              <a:gd name="connsiteY12" fmla="*/ 2525822 h 6492240"/>
              <a:gd name="connsiteX13" fmla="*/ 318265 w 11826238"/>
              <a:gd name="connsiteY13" fmla="*/ 2327108 h 6492240"/>
              <a:gd name="connsiteX14" fmla="*/ 320890 w 11826238"/>
              <a:gd name="connsiteY14" fmla="*/ 2325160 h 6492240"/>
              <a:gd name="connsiteX15" fmla="*/ 3383 w 11826238"/>
              <a:gd name="connsiteY15" fmla="*/ 2113795 h 6492240"/>
              <a:gd name="connsiteX16" fmla="*/ 0 w 11826238"/>
              <a:gd name="connsiteY16" fmla="*/ 2093288 h 6492240"/>
              <a:gd name="connsiteX17" fmla="*/ 0 w 11826238"/>
              <a:gd name="connsiteY17" fmla="*/ 209245 h 6492240"/>
              <a:gd name="connsiteX18" fmla="*/ 209245 w 11826238"/>
              <a:gd name="connsiteY18" fmla="*/ 0 h 649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826238" h="6492240">
                <a:moveTo>
                  <a:pt x="209245" y="0"/>
                </a:moveTo>
                <a:lnTo>
                  <a:pt x="11616993" y="0"/>
                </a:lnTo>
                <a:cubicBezTo>
                  <a:pt x="11732556" y="0"/>
                  <a:pt x="11826238" y="93682"/>
                  <a:pt x="11826238" y="209245"/>
                </a:cubicBezTo>
                <a:lnTo>
                  <a:pt x="11826238" y="6282995"/>
                </a:lnTo>
                <a:cubicBezTo>
                  <a:pt x="11826238" y="6398558"/>
                  <a:pt x="11732556" y="6492240"/>
                  <a:pt x="11616993" y="6492240"/>
                </a:cubicBezTo>
                <a:lnTo>
                  <a:pt x="209245" y="6492240"/>
                </a:lnTo>
                <a:cubicBezTo>
                  <a:pt x="93682" y="6492240"/>
                  <a:pt x="0" y="6398558"/>
                  <a:pt x="0" y="6282995"/>
                </a:cubicBezTo>
                <a:lnTo>
                  <a:pt x="0" y="4412837"/>
                </a:lnTo>
                <a:lnTo>
                  <a:pt x="844" y="4404818"/>
                </a:lnTo>
                <a:cubicBezTo>
                  <a:pt x="7768" y="4355969"/>
                  <a:pt x="52054" y="4169778"/>
                  <a:pt x="317566" y="4183393"/>
                </a:cubicBezTo>
                <a:lnTo>
                  <a:pt x="315641" y="4181448"/>
                </a:lnTo>
                <a:cubicBezTo>
                  <a:pt x="492205" y="4175613"/>
                  <a:pt x="624639" y="4102691"/>
                  <a:pt x="627663" y="3967712"/>
                </a:cubicBezTo>
                <a:cubicBezTo>
                  <a:pt x="626865" y="3484057"/>
                  <a:pt x="626668" y="3009477"/>
                  <a:pt x="625871" y="2525822"/>
                </a:cubicBezTo>
                <a:cubicBezTo>
                  <a:pt x="621388" y="2392817"/>
                  <a:pt x="492205" y="2331006"/>
                  <a:pt x="318265" y="2327108"/>
                </a:cubicBezTo>
                <a:lnTo>
                  <a:pt x="320890" y="2325160"/>
                </a:lnTo>
                <a:cubicBezTo>
                  <a:pt x="80205" y="2325160"/>
                  <a:pt x="18962" y="2183552"/>
                  <a:pt x="3383" y="2113795"/>
                </a:cubicBezTo>
                <a:lnTo>
                  <a:pt x="0" y="2093288"/>
                </a:lnTo>
                <a:lnTo>
                  <a:pt x="0" y="209245"/>
                </a:lnTo>
                <a:cubicBezTo>
                  <a:pt x="0" y="93682"/>
                  <a:pt x="93682" y="0"/>
                  <a:pt x="209245" y="0"/>
                </a:cubicBezTo>
                <a:close/>
              </a:path>
            </a:pathLst>
          </a:custGeom>
          <a:ln w="6350">
            <a:noFill/>
          </a:ln>
          <a:effectLst>
            <a:outerShdw blurRad="635000" algn="ctr" rotWithShape="0">
              <a:schemeClr val="bg1">
                <a:alpha val="50000"/>
              </a:schemeClr>
            </a:outerShdw>
          </a:effectLst>
        </p:spPr>
      </p:pic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C0E4F291-2E96-013A-7A7B-0ECC054C7A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5760" y="365758"/>
            <a:ext cx="23652476" cy="12984480"/>
          </a:xfrm>
          <a:custGeom>
            <a:avLst/>
            <a:gdLst>
              <a:gd name="connsiteX0" fmla="*/ 196845 w 11826238"/>
              <a:gd name="connsiteY0" fmla="*/ 0 h 6492240"/>
              <a:gd name="connsiteX1" fmla="*/ 11629393 w 11826238"/>
              <a:gd name="connsiteY1" fmla="*/ 0 h 6492240"/>
              <a:gd name="connsiteX2" fmla="*/ 11826238 w 11826238"/>
              <a:gd name="connsiteY2" fmla="*/ 196845 h 6492240"/>
              <a:gd name="connsiteX3" fmla="*/ 11826238 w 11826238"/>
              <a:gd name="connsiteY3" fmla="*/ 6295395 h 6492240"/>
              <a:gd name="connsiteX4" fmla="*/ 11629393 w 11826238"/>
              <a:gd name="connsiteY4" fmla="*/ 6492240 h 6492240"/>
              <a:gd name="connsiteX5" fmla="*/ 196845 w 11826238"/>
              <a:gd name="connsiteY5" fmla="*/ 6492240 h 6492240"/>
              <a:gd name="connsiteX6" fmla="*/ 0 w 11826238"/>
              <a:gd name="connsiteY6" fmla="*/ 6295395 h 6492240"/>
              <a:gd name="connsiteX7" fmla="*/ 0 w 11826238"/>
              <a:gd name="connsiteY7" fmla="*/ 4412828 h 6492240"/>
              <a:gd name="connsiteX8" fmla="*/ 843 w 11826238"/>
              <a:gd name="connsiteY8" fmla="*/ 4404818 h 6492240"/>
              <a:gd name="connsiteX9" fmla="*/ 317565 w 11826238"/>
              <a:gd name="connsiteY9" fmla="*/ 4183393 h 6492240"/>
              <a:gd name="connsiteX10" fmla="*/ 315640 w 11826238"/>
              <a:gd name="connsiteY10" fmla="*/ 4181448 h 6492240"/>
              <a:gd name="connsiteX11" fmla="*/ 627662 w 11826238"/>
              <a:gd name="connsiteY11" fmla="*/ 3967712 h 6492240"/>
              <a:gd name="connsiteX12" fmla="*/ 625870 w 11826238"/>
              <a:gd name="connsiteY12" fmla="*/ 2525822 h 6492240"/>
              <a:gd name="connsiteX13" fmla="*/ 318264 w 11826238"/>
              <a:gd name="connsiteY13" fmla="*/ 2327108 h 6492240"/>
              <a:gd name="connsiteX14" fmla="*/ 320889 w 11826238"/>
              <a:gd name="connsiteY14" fmla="*/ 2325160 h 6492240"/>
              <a:gd name="connsiteX15" fmla="*/ 3382 w 11826238"/>
              <a:gd name="connsiteY15" fmla="*/ 2113795 h 6492240"/>
              <a:gd name="connsiteX16" fmla="*/ 0 w 11826238"/>
              <a:gd name="connsiteY16" fmla="*/ 2093294 h 6492240"/>
              <a:gd name="connsiteX17" fmla="*/ 0 w 11826238"/>
              <a:gd name="connsiteY17" fmla="*/ 196845 h 6492240"/>
              <a:gd name="connsiteX18" fmla="*/ 196845 w 11826238"/>
              <a:gd name="connsiteY18" fmla="*/ 0 h 6492240"/>
              <a:gd name="connsiteX0" fmla="*/ 196845 w 11826238"/>
              <a:gd name="connsiteY0" fmla="*/ 0 h 6492240"/>
              <a:gd name="connsiteX1" fmla="*/ 11629393 w 11826238"/>
              <a:gd name="connsiteY1" fmla="*/ 0 h 6492240"/>
              <a:gd name="connsiteX2" fmla="*/ 11826238 w 11826238"/>
              <a:gd name="connsiteY2" fmla="*/ 196845 h 6492240"/>
              <a:gd name="connsiteX3" fmla="*/ 11826238 w 11826238"/>
              <a:gd name="connsiteY3" fmla="*/ 6295395 h 6492240"/>
              <a:gd name="connsiteX4" fmla="*/ 11629393 w 11826238"/>
              <a:gd name="connsiteY4" fmla="*/ 6492240 h 6492240"/>
              <a:gd name="connsiteX5" fmla="*/ 196845 w 11826238"/>
              <a:gd name="connsiteY5" fmla="*/ 6492240 h 6492240"/>
              <a:gd name="connsiteX6" fmla="*/ 0 w 11826238"/>
              <a:gd name="connsiteY6" fmla="*/ 6295395 h 6492240"/>
              <a:gd name="connsiteX7" fmla="*/ 0 w 11826238"/>
              <a:gd name="connsiteY7" fmla="*/ 4412828 h 6492240"/>
              <a:gd name="connsiteX8" fmla="*/ 843 w 11826238"/>
              <a:gd name="connsiteY8" fmla="*/ 4404818 h 6492240"/>
              <a:gd name="connsiteX9" fmla="*/ 317565 w 11826238"/>
              <a:gd name="connsiteY9" fmla="*/ 4183393 h 6492240"/>
              <a:gd name="connsiteX10" fmla="*/ 315640 w 11826238"/>
              <a:gd name="connsiteY10" fmla="*/ 4181448 h 6492240"/>
              <a:gd name="connsiteX11" fmla="*/ 627662 w 11826238"/>
              <a:gd name="connsiteY11" fmla="*/ 3967712 h 6492240"/>
              <a:gd name="connsiteX12" fmla="*/ 625870 w 11826238"/>
              <a:gd name="connsiteY12" fmla="*/ 2525822 h 6492240"/>
              <a:gd name="connsiteX13" fmla="*/ 318264 w 11826238"/>
              <a:gd name="connsiteY13" fmla="*/ 2327108 h 6492240"/>
              <a:gd name="connsiteX14" fmla="*/ 320889 w 11826238"/>
              <a:gd name="connsiteY14" fmla="*/ 2325160 h 6492240"/>
              <a:gd name="connsiteX15" fmla="*/ 3382 w 11826238"/>
              <a:gd name="connsiteY15" fmla="*/ 2113795 h 6492240"/>
              <a:gd name="connsiteX16" fmla="*/ 0 w 11826238"/>
              <a:gd name="connsiteY16" fmla="*/ 2093294 h 6492240"/>
              <a:gd name="connsiteX17" fmla="*/ 0 w 11826238"/>
              <a:gd name="connsiteY17" fmla="*/ 196845 h 6492240"/>
              <a:gd name="connsiteX18" fmla="*/ 196845 w 11826238"/>
              <a:gd name="connsiteY18" fmla="*/ 0 h 6492240"/>
              <a:gd name="connsiteX0" fmla="*/ 196845 w 11826238"/>
              <a:gd name="connsiteY0" fmla="*/ 0 h 6492240"/>
              <a:gd name="connsiteX1" fmla="*/ 11629393 w 11826238"/>
              <a:gd name="connsiteY1" fmla="*/ 0 h 6492240"/>
              <a:gd name="connsiteX2" fmla="*/ 11826238 w 11826238"/>
              <a:gd name="connsiteY2" fmla="*/ 196845 h 6492240"/>
              <a:gd name="connsiteX3" fmla="*/ 11826238 w 11826238"/>
              <a:gd name="connsiteY3" fmla="*/ 6295395 h 6492240"/>
              <a:gd name="connsiteX4" fmla="*/ 11629393 w 11826238"/>
              <a:gd name="connsiteY4" fmla="*/ 6492240 h 6492240"/>
              <a:gd name="connsiteX5" fmla="*/ 196845 w 11826238"/>
              <a:gd name="connsiteY5" fmla="*/ 6492240 h 6492240"/>
              <a:gd name="connsiteX6" fmla="*/ 0 w 11826238"/>
              <a:gd name="connsiteY6" fmla="*/ 6295395 h 6492240"/>
              <a:gd name="connsiteX7" fmla="*/ 0 w 11826238"/>
              <a:gd name="connsiteY7" fmla="*/ 4412828 h 6492240"/>
              <a:gd name="connsiteX8" fmla="*/ 843 w 11826238"/>
              <a:gd name="connsiteY8" fmla="*/ 4404818 h 6492240"/>
              <a:gd name="connsiteX9" fmla="*/ 317565 w 11826238"/>
              <a:gd name="connsiteY9" fmla="*/ 4183393 h 6492240"/>
              <a:gd name="connsiteX10" fmla="*/ 315640 w 11826238"/>
              <a:gd name="connsiteY10" fmla="*/ 4181448 h 6492240"/>
              <a:gd name="connsiteX11" fmla="*/ 627662 w 11826238"/>
              <a:gd name="connsiteY11" fmla="*/ 3967712 h 6492240"/>
              <a:gd name="connsiteX12" fmla="*/ 625870 w 11826238"/>
              <a:gd name="connsiteY12" fmla="*/ 2525822 h 6492240"/>
              <a:gd name="connsiteX13" fmla="*/ 318264 w 11826238"/>
              <a:gd name="connsiteY13" fmla="*/ 2327108 h 6492240"/>
              <a:gd name="connsiteX14" fmla="*/ 320889 w 11826238"/>
              <a:gd name="connsiteY14" fmla="*/ 2325160 h 6492240"/>
              <a:gd name="connsiteX15" fmla="*/ 3382 w 11826238"/>
              <a:gd name="connsiteY15" fmla="*/ 2113795 h 6492240"/>
              <a:gd name="connsiteX16" fmla="*/ 0 w 11826238"/>
              <a:gd name="connsiteY16" fmla="*/ 2093294 h 6492240"/>
              <a:gd name="connsiteX17" fmla="*/ 0 w 11826238"/>
              <a:gd name="connsiteY17" fmla="*/ 196845 h 6492240"/>
              <a:gd name="connsiteX18" fmla="*/ 196845 w 11826238"/>
              <a:gd name="connsiteY18" fmla="*/ 0 h 6492240"/>
              <a:gd name="connsiteX0" fmla="*/ 196845 w 11826238"/>
              <a:gd name="connsiteY0" fmla="*/ 0 h 6492240"/>
              <a:gd name="connsiteX1" fmla="*/ 11629393 w 11826238"/>
              <a:gd name="connsiteY1" fmla="*/ 0 h 6492240"/>
              <a:gd name="connsiteX2" fmla="*/ 11826238 w 11826238"/>
              <a:gd name="connsiteY2" fmla="*/ 196845 h 6492240"/>
              <a:gd name="connsiteX3" fmla="*/ 11826238 w 11826238"/>
              <a:gd name="connsiteY3" fmla="*/ 6295395 h 6492240"/>
              <a:gd name="connsiteX4" fmla="*/ 11629393 w 11826238"/>
              <a:gd name="connsiteY4" fmla="*/ 6492240 h 6492240"/>
              <a:gd name="connsiteX5" fmla="*/ 196845 w 11826238"/>
              <a:gd name="connsiteY5" fmla="*/ 6492240 h 6492240"/>
              <a:gd name="connsiteX6" fmla="*/ 0 w 11826238"/>
              <a:gd name="connsiteY6" fmla="*/ 6295395 h 6492240"/>
              <a:gd name="connsiteX7" fmla="*/ 0 w 11826238"/>
              <a:gd name="connsiteY7" fmla="*/ 4412828 h 6492240"/>
              <a:gd name="connsiteX8" fmla="*/ 843 w 11826238"/>
              <a:gd name="connsiteY8" fmla="*/ 4404818 h 6492240"/>
              <a:gd name="connsiteX9" fmla="*/ 317565 w 11826238"/>
              <a:gd name="connsiteY9" fmla="*/ 4183393 h 6492240"/>
              <a:gd name="connsiteX10" fmla="*/ 315640 w 11826238"/>
              <a:gd name="connsiteY10" fmla="*/ 4181448 h 6492240"/>
              <a:gd name="connsiteX11" fmla="*/ 627662 w 11826238"/>
              <a:gd name="connsiteY11" fmla="*/ 3967712 h 6492240"/>
              <a:gd name="connsiteX12" fmla="*/ 625870 w 11826238"/>
              <a:gd name="connsiteY12" fmla="*/ 2525822 h 6492240"/>
              <a:gd name="connsiteX13" fmla="*/ 318264 w 11826238"/>
              <a:gd name="connsiteY13" fmla="*/ 2327108 h 6492240"/>
              <a:gd name="connsiteX14" fmla="*/ 320889 w 11826238"/>
              <a:gd name="connsiteY14" fmla="*/ 2325160 h 6492240"/>
              <a:gd name="connsiteX15" fmla="*/ 3382 w 11826238"/>
              <a:gd name="connsiteY15" fmla="*/ 2113795 h 6492240"/>
              <a:gd name="connsiteX16" fmla="*/ 0 w 11826238"/>
              <a:gd name="connsiteY16" fmla="*/ 2093294 h 6492240"/>
              <a:gd name="connsiteX17" fmla="*/ 0 w 11826238"/>
              <a:gd name="connsiteY17" fmla="*/ 196845 h 6492240"/>
              <a:gd name="connsiteX18" fmla="*/ 196845 w 11826238"/>
              <a:gd name="connsiteY18" fmla="*/ 0 h 6492240"/>
              <a:gd name="connsiteX0" fmla="*/ 196845 w 11826238"/>
              <a:gd name="connsiteY0" fmla="*/ 0 h 6492240"/>
              <a:gd name="connsiteX1" fmla="*/ 11629393 w 11826238"/>
              <a:gd name="connsiteY1" fmla="*/ 0 h 6492240"/>
              <a:gd name="connsiteX2" fmla="*/ 11826238 w 11826238"/>
              <a:gd name="connsiteY2" fmla="*/ 196845 h 6492240"/>
              <a:gd name="connsiteX3" fmla="*/ 11826238 w 11826238"/>
              <a:gd name="connsiteY3" fmla="*/ 6295395 h 6492240"/>
              <a:gd name="connsiteX4" fmla="*/ 11629393 w 11826238"/>
              <a:gd name="connsiteY4" fmla="*/ 6492240 h 6492240"/>
              <a:gd name="connsiteX5" fmla="*/ 196845 w 11826238"/>
              <a:gd name="connsiteY5" fmla="*/ 6492240 h 6492240"/>
              <a:gd name="connsiteX6" fmla="*/ 0 w 11826238"/>
              <a:gd name="connsiteY6" fmla="*/ 6295395 h 6492240"/>
              <a:gd name="connsiteX7" fmla="*/ 0 w 11826238"/>
              <a:gd name="connsiteY7" fmla="*/ 4412828 h 6492240"/>
              <a:gd name="connsiteX8" fmla="*/ 843 w 11826238"/>
              <a:gd name="connsiteY8" fmla="*/ 4404818 h 6492240"/>
              <a:gd name="connsiteX9" fmla="*/ 317565 w 11826238"/>
              <a:gd name="connsiteY9" fmla="*/ 4183393 h 6492240"/>
              <a:gd name="connsiteX10" fmla="*/ 323260 w 11826238"/>
              <a:gd name="connsiteY10" fmla="*/ 4166208 h 6492240"/>
              <a:gd name="connsiteX11" fmla="*/ 627662 w 11826238"/>
              <a:gd name="connsiteY11" fmla="*/ 3967712 h 6492240"/>
              <a:gd name="connsiteX12" fmla="*/ 625870 w 11826238"/>
              <a:gd name="connsiteY12" fmla="*/ 2525822 h 6492240"/>
              <a:gd name="connsiteX13" fmla="*/ 318264 w 11826238"/>
              <a:gd name="connsiteY13" fmla="*/ 2327108 h 6492240"/>
              <a:gd name="connsiteX14" fmla="*/ 320889 w 11826238"/>
              <a:gd name="connsiteY14" fmla="*/ 2325160 h 6492240"/>
              <a:gd name="connsiteX15" fmla="*/ 3382 w 11826238"/>
              <a:gd name="connsiteY15" fmla="*/ 2113795 h 6492240"/>
              <a:gd name="connsiteX16" fmla="*/ 0 w 11826238"/>
              <a:gd name="connsiteY16" fmla="*/ 2093294 h 6492240"/>
              <a:gd name="connsiteX17" fmla="*/ 0 w 11826238"/>
              <a:gd name="connsiteY17" fmla="*/ 196845 h 6492240"/>
              <a:gd name="connsiteX18" fmla="*/ 196845 w 11826238"/>
              <a:gd name="connsiteY18" fmla="*/ 0 h 6492240"/>
              <a:gd name="connsiteX0" fmla="*/ 196845 w 11826238"/>
              <a:gd name="connsiteY0" fmla="*/ 0 h 6492240"/>
              <a:gd name="connsiteX1" fmla="*/ 11629393 w 11826238"/>
              <a:gd name="connsiteY1" fmla="*/ 0 h 6492240"/>
              <a:gd name="connsiteX2" fmla="*/ 11826238 w 11826238"/>
              <a:gd name="connsiteY2" fmla="*/ 196845 h 6492240"/>
              <a:gd name="connsiteX3" fmla="*/ 11826238 w 11826238"/>
              <a:gd name="connsiteY3" fmla="*/ 6295395 h 6492240"/>
              <a:gd name="connsiteX4" fmla="*/ 11629393 w 11826238"/>
              <a:gd name="connsiteY4" fmla="*/ 6492240 h 6492240"/>
              <a:gd name="connsiteX5" fmla="*/ 196845 w 11826238"/>
              <a:gd name="connsiteY5" fmla="*/ 6492240 h 6492240"/>
              <a:gd name="connsiteX6" fmla="*/ 0 w 11826238"/>
              <a:gd name="connsiteY6" fmla="*/ 6295395 h 6492240"/>
              <a:gd name="connsiteX7" fmla="*/ 0 w 11826238"/>
              <a:gd name="connsiteY7" fmla="*/ 4412828 h 6492240"/>
              <a:gd name="connsiteX8" fmla="*/ 843 w 11826238"/>
              <a:gd name="connsiteY8" fmla="*/ 4404818 h 6492240"/>
              <a:gd name="connsiteX9" fmla="*/ 317565 w 11826238"/>
              <a:gd name="connsiteY9" fmla="*/ 4183393 h 6492240"/>
              <a:gd name="connsiteX10" fmla="*/ 323260 w 11826238"/>
              <a:gd name="connsiteY10" fmla="*/ 4189068 h 6492240"/>
              <a:gd name="connsiteX11" fmla="*/ 627662 w 11826238"/>
              <a:gd name="connsiteY11" fmla="*/ 3967712 h 6492240"/>
              <a:gd name="connsiteX12" fmla="*/ 625870 w 11826238"/>
              <a:gd name="connsiteY12" fmla="*/ 2525822 h 6492240"/>
              <a:gd name="connsiteX13" fmla="*/ 318264 w 11826238"/>
              <a:gd name="connsiteY13" fmla="*/ 2327108 h 6492240"/>
              <a:gd name="connsiteX14" fmla="*/ 320889 w 11826238"/>
              <a:gd name="connsiteY14" fmla="*/ 2325160 h 6492240"/>
              <a:gd name="connsiteX15" fmla="*/ 3382 w 11826238"/>
              <a:gd name="connsiteY15" fmla="*/ 2113795 h 6492240"/>
              <a:gd name="connsiteX16" fmla="*/ 0 w 11826238"/>
              <a:gd name="connsiteY16" fmla="*/ 2093294 h 6492240"/>
              <a:gd name="connsiteX17" fmla="*/ 0 w 11826238"/>
              <a:gd name="connsiteY17" fmla="*/ 196845 h 6492240"/>
              <a:gd name="connsiteX18" fmla="*/ 196845 w 11826238"/>
              <a:gd name="connsiteY18" fmla="*/ 0 h 649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826238" h="6492240">
                <a:moveTo>
                  <a:pt x="196845" y="0"/>
                </a:moveTo>
                <a:lnTo>
                  <a:pt x="11629393" y="0"/>
                </a:lnTo>
                <a:cubicBezTo>
                  <a:pt x="11738107" y="0"/>
                  <a:pt x="11826238" y="88131"/>
                  <a:pt x="11826238" y="196845"/>
                </a:cubicBezTo>
                <a:lnTo>
                  <a:pt x="11826238" y="6295395"/>
                </a:lnTo>
                <a:cubicBezTo>
                  <a:pt x="11826238" y="6404109"/>
                  <a:pt x="11738107" y="6492240"/>
                  <a:pt x="11629393" y="6492240"/>
                </a:cubicBezTo>
                <a:lnTo>
                  <a:pt x="196845" y="6492240"/>
                </a:lnTo>
                <a:cubicBezTo>
                  <a:pt x="88131" y="6492240"/>
                  <a:pt x="0" y="6404109"/>
                  <a:pt x="0" y="6295395"/>
                </a:cubicBezTo>
                <a:lnTo>
                  <a:pt x="0" y="4412828"/>
                </a:lnTo>
                <a:lnTo>
                  <a:pt x="843" y="4404818"/>
                </a:lnTo>
                <a:cubicBezTo>
                  <a:pt x="7767" y="4355969"/>
                  <a:pt x="52053" y="4169778"/>
                  <a:pt x="317565" y="4183393"/>
                </a:cubicBezTo>
                <a:lnTo>
                  <a:pt x="323260" y="4189068"/>
                </a:lnTo>
                <a:cubicBezTo>
                  <a:pt x="515064" y="4198473"/>
                  <a:pt x="624638" y="4102691"/>
                  <a:pt x="627662" y="3967712"/>
                </a:cubicBezTo>
                <a:cubicBezTo>
                  <a:pt x="626864" y="3484057"/>
                  <a:pt x="626667" y="3009477"/>
                  <a:pt x="625870" y="2525822"/>
                </a:cubicBezTo>
                <a:cubicBezTo>
                  <a:pt x="621387" y="2392817"/>
                  <a:pt x="492204" y="2331006"/>
                  <a:pt x="318264" y="2327108"/>
                </a:cubicBezTo>
                <a:lnTo>
                  <a:pt x="320889" y="2325160"/>
                </a:lnTo>
                <a:cubicBezTo>
                  <a:pt x="42104" y="2287060"/>
                  <a:pt x="18961" y="2183552"/>
                  <a:pt x="3382" y="2113795"/>
                </a:cubicBezTo>
                <a:lnTo>
                  <a:pt x="0" y="2093294"/>
                </a:lnTo>
                <a:lnTo>
                  <a:pt x="0" y="196845"/>
                </a:lnTo>
                <a:cubicBezTo>
                  <a:pt x="0" y="88131"/>
                  <a:pt x="88131" y="0"/>
                  <a:pt x="196845" y="0"/>
                </a:cubicBezTo>
                <a:close/>
              </a:path>
            </a:pathLst>
          </a:custGeom>
          <a:gradFill flip="none" rotWithShape="1">
            <a:gsLst>
              <a:gs pos="50000">
                <a:srgbClr val="040506">
                  <a:alpha val="20000"/>
                </a:srgbClr>
              </a:gs>
              <a:gs pos="100000">
                <a:srgbClr val="1B1ABC">
                  <a:alpha val="5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>
            <a:noFill/>
          </a:ln>
          <a:effectLst/>
          <a:scene3d>
            <a:camera prst="orthographicFront"/>
            <a:lightRig rig="threePt" dir="t"/>
          </a:scene3d>
          <a:sp3d prstMaterial="metal">
            <a:bevelT w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DEB9E77-1D87-0E5A-4070-69BA593B6B05}"/>
              </a:ext>
            </a:extLst>
          </p:cNvPr>
          <p:cNvCxnSpPr>
            <a:cxnSpLocks/>
          </p:cNvCxnSpPr>
          <p:nvPr/>
        </p:nvCxnSpPr>
        <p:spPr>
          <a:xfrm>
            <a:off x="11725792" y="13336410"/>
            <a:ext cx="7712828" cy="0"/>
          </a:xfrm>
          <a:prstGeom prst="line">
            <a:avLst/>
          </a:prstGeom>
          <a:ln w="15875">
            <a:gradFill flip="none" rotWithShape="1">
              <a:gsLst>
                <a:gs pos="50000">
                  <a:srgbClr val="F6F6F6">
                    <a:lumMod val="100000"/>
                  </a:srgbClr>
                </a:gs>
                <a:gs pos="0">
                  <a:srgbClr val="040506">
                    <a:alpha val="0"/>
                  </a:srgbClr>
                </a:gs>
                <a:gs pos="100000">
                  <a:srgbClr val="040506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71D4525-90F5-EAB6-6AD8-C0034A67FF37}"/>
              </a:ext>
            </a:extLst>
          </p:cNvPr>
          <p:cNvCxnSpPr>
            <a:cxnSpLocks/>
          </p:cNvCxnSpPr>
          <p:nvPr/>
        </p:nvCxnSpPr>
        <p:spPr>
          <a:xfrm>
            <a:off x="352714" y="3250693"/>
            <a:ext cx="0" cy="1362470"/>
          </a:xfrm>
          <a:prstGeom prst="line">
            <a:avLst/>
          </a:prstGeom>
          <a:ln w="12700">
            <a:gradFill flip="none" rotWithShape="1">
              <a:gsLst>
                <a:gs pos="100000">
                  <a:srgbClr val="5955F1">
                    <a:alpha val="0"/>
                  </a:srgbClr>
                </a:gs>
                <a:gs pos="85000">
                  <a:srgbClr val="F6F6F6">
                    <a:lumMod val="0"/>
                    <a:lumOff val="100000"/>
                  </a:srgbClr>
                </a:gs>
                <a:gs pos="0">
                  <a:srgbClr val="040506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918C70B-43DC-FE46-9019-CAC0F446C771}"/>
              </a:ext>
            </a:extLst>
          </p:cNvPr>
          <p:cNvCxnSpPr>
            <a:cxnSpLocks/>
          </p:cNvCxnSpPr>
          <p:nvPr/>
        </p:nvCxnSpPr>
        <p:spPr>
          <a:xfrm>
            <a:off x="23984708" y="625296"/>
            <a:ext cx="18288" cy="4237644"/>
          </a:xfrm>
          <a:prstGeom prst="line">
            <a:avLst/>
          </a:prstGeom>
          <a:ln w="25400">
            <a:gradFill flip="none" rotWithShape="1">
              <a:gsLst>
                <a:gs pos="64000">
                  <a:srgbClr val="D15DC7">
                    <a:alpha val="52000"/>
                  </a:srgbClr>
                </a:gs>
                <a:gs pos="49000">
                  <a:srgbClr val="F6F6F6">
                    <a:lumMod val="0"/>
                    <a:lumOff val="100000"/>
                  </a:srgbClr>
                </a:gs>
                <a:gs pos="11000">
                  <a:srgbClr val="1B1ABC">
                    <a:alpha val="0"/>
                  </a:srgbClr>
                </a:gs>
                <a:gs pos="100000">
                  <a:srgbClr val="040506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305DA36-51B7-76A0-EF4A-25C77741CF17}"/>
              </a:ext>
            </a:extLst>
          </p:cNvPr>
          <p:cNvCxnSpPr>
            <a:cxnSpLocks/>
          </p:cNvCxnSpPr>
          <p:nvPr/>
        </p:nvCxnSpPr>
        <p:spPr>
          <a:xfrm>
            <a:off x="363220" y="9707880"/>
            <a:ext cx="10160" cy="3223260"/>
          </a:xfrm>
          <a:prstGeom prst="line">
            <a:avLst/>
          </a:prstGeom>
          <a:ln w="25400">
            <a:gradFill flip="none" rotWithShape="1">
              <a:gsLst>
                <a:gs pos="50000">
                  <a:srgbClr val="5955F1"/>
                </a:gs>
                <a:gs pos="0">
                  <a:srgbClr val="040506">
                    <a:alpha val="0"/>
                  </a:srgbClr>
                </a:gs>
                <a:gs pos="100000">
                  <a:srgbClr val="040506">
                    <a:alpha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DF9A647-9D1F-BF4B-097A-7DD4B1433149}"/>
              </a:ext>
            </a:extLst>
          </p:cNvPr>
          <p:cNvCxnSpPr>
            <a:cxnSpLocks/>
          </p:cNvCxnSpPr>
          <p:nvPr/>
        </p:nvCxnSpPr>
        <p:spPr>
          <a:xfrm>
            <a:off x="23997916" y="5756568"/>
            <a:ext cx="0" cy="7419108"/>
          </a:xfrm>
          <a:prstGeom prst="line">
            <a:avLst/>
          </a:prstGeom>
          <a:ln w="25400">
            <a:gradFill flip="none" rotWithShape="1">
              <a:gsLst>
                <a:gs pos="50000">
                  <a:srgbClr val="5955F1"/>
                </a:gs>
                <a:gs pos="0">
                  <a:srgbClr val="040506">
                    <a:alpha val="0"/>
                  </a:srgbClr>
                </a:gs>
                <a:gs pos="100000">
                  <a:srgbClr val="040506">
                    <a:alpha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0" name="Picture 169" descr="A screenshot of a computer&#10;&#10;Description automatically generated">
            <a:extLst>
              <a:ext uri="{FF2B5EF4-FFF2-40B4-BE49-F238E27FC236}">
                <a16:creationId xmlns:a16="http://schemas.microsoft.com/office/drawing/2014/main" id="{F9B2BA96-A735-EE2F-0E83-079E1B6680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470" r="1574" b="90898"/>
          <a:stretch/>
        </p:blipFill>
        <p:spPr>
          <a:xfrm>
            <a:off x="352715" y="379590"/>
            <a:ext cx="23660278" cy="909556"/>
          </a:xfrm>
          <a:prstGeom prst="round2SameRect">
            <a:avLst>
              <a:gd name="adj1" fmla="val 50000"/>
              <a:gd name="adj2" fmla="val 0"/>
            </a:avLst>
          </a:prstGeom>
          <a:ln w="6350">
            <a:noFill/>
          </a:ln>
        </p:spPr>
      </p:pic>
      <p:sp>
        <p:nvSpPr>
          <p:cNvPr id="78" name="Rectangle: Top Corners Rounded 77">
            <a:extLst>
              <a:ext uri="{FF2B5EF4-FFF2-40B4-BE49-F238E27FC236}">
                <a16:creationId xmlns:a16="http://schemas.microsoft.com/office/drawing/2014/main" id="{0D340A30-BBB1-227A-AE5B-0B9482A0206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74651" y="379588"/>
            <a:ext cx="23656630" cy="914400"/>
          </a:xfrm>
          <a:prstGeom prst="round2SameRect">
            <a:avLst>
              <a:gd name="adj1" fmla="val 44867"/>
              <a:gd name="adj2" fmla="val 0"/>
            </a:avLst>
          </a:prstGeom>
          <a:gradFill flip="none" rotWithShape="1">
            <a:gsLst>
              <a:gs pos="100000">
                <a:srgbClr val="201CEC">
                  <a:alpha val="50000"/>
                </a:srgbClr>
              </a:gs>
              <a:gs pos="0">
                <a:srgbClr val="201CEC">
                  <a:alpha val="50000"/>
                </a:srgbClr>
              </a:gs>
              <a:gs pos="50000">
                <a:srgbClr val="F6F6F6"/>
              </a:gs>
            </a:gsLst>
            <a:lin ang="0" scaled="1"/>
            <a:tileRect/>
          </a:gradFill>
          <a:ln w="12700">
            <a:noFill/>
          </a:ln>
          <a:effectLst/>
          <a:scene3d>
            <a:camera prst="orthographicFront"/>
            <a:lightRig rig="brightRoom" dir="t"/>
          </a:scene3d>
          <a:sp3d prstMaterial="clear">
            <a:bevelT w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endParaRPr lang="en-US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4" name="Glow Circle">
            <a:extLst>
              <a:ext uri="{FF2B5EF4-FFF2-40B4-BE49-F238E27FC236}">
                <a16:creationId xmlns:a16="http://schemas.microsoft.com/office/drawing/2014/main" id="{C1978CA9-FF1F-89F0-ECFC-DE045DBD3B27}"/>
              </a:ext>
            </a:extLst>
          </p:cNvPr>
          <p:cNvSpPr/>
          <p:nvPr/>
        </p:nvSpPr>
        <p:spPr>
          <a:xfrm>
            <a:off x="361604" y="6378346"/>
            <a:ext cx="1009980" cy="1009980"/>
          </a:xfrm>
          <a:prstGeom prst="ellipse">
            <a:avLst/>
          </a:prstGeom>
          <a:solidFill>
            <a:srgbClr val="040506">
              <a:alpha val="10000"/>
            </a:srgbClr>
          </a:solidFill>
          <a:ln>
            <a:noFill/>
          </a:ln>
          <a:effectLst>
            <a:glow rad="381000">
              <a:srgbClr val="201CEC">
                <a:alpha val="3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978685B3-C42A-A1C5-476C-17DA0F936263}"/>
              </a:ext>
            </a:extLst>
          </p:cNvPr>
          <p:cNvSpPr>
            <a:spLocks noChangeAspect="1"/>
          </p:cNvSpPr>
          <p:nvPr/>
        </p:nvSpPr>
        <p:spPr>
          <a:xfrm>
            <a:off x="361605" y="6378345"/>
            <a:ext cx="1009982" cy="1009982"/>
          </a:xfrm>
          <a:prstGeom prst="ellipse">
            <a:avLst/>
          </a:prstGeom>
          <a:gradFill flip="none" rotWithShape="1">
            <a:gsLst>
              <a:gs pos="0">
                <a:srgbClr val="040506">
                  <a:alpha val="10000"/>
                </a:srgbClr>
              </a:gs>
              <a:gs pos="68000">
                <a:srgbClr val="1B1ABC">
                  <a:alpha val="5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>
            <a:noFill/>
          </a:ln>
          <a:effectLst/>
          <a:scene3d>
            <a:camera prst="orthographicFront"/>
            <a:lightRig rig="threePt" dir="t"/>
          </a:scene3d>
          <a:sp3d prstMaterial="metal">
            <a:bevelT w="50800" h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2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7427D20E-CE00-DCFC-F574-745E15C30CB0}"/>
              </a:ext>
            </a:extLst>
          </p:cNvPr>
          <p:cNvSpPr/>
          <p:nvPr/>
        </p:nvSpPr>
        <p:spPr>
          <a:xfrm>
            <a:off x="589306" y="5423772"/>
            <a:ext cx="548640" cy="548640"/>
          </a:xfrm>
          <a:prstGeom prst="ellipse">
            <a:avLst/>
          </a:prstGeom>
          <a:gradFill flip="none" rotWithShape="1">
            <a:gsLst>
              <a:gs pos="20000">
                <a:srgbClr val="040506">
                  <a:alpha val="20000"/>
                </a:srgbClr>
              </a:gs>
              <a:gs pos="100000">
                <a:srgbClr val="1B1ABC">
                  <a:alpha val="5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>
            <a:noFill/>
          </a:ln>
          <a:effectLst/>
          <a:scene3d>
            <a:camera prst="orthographicFront"/>
            <a:lightRig rig="threePt" dir="t"/>
          </a:scene3d>
          <a:sp3d prstMaterial="metal">
            <a:bevelT w="50800" h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2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6AF50769-5E8A-E0F2-6DF7-3589F166B456}"/>
              </a:ext>
            </a:extLst>
          </p:cNvPr>
          <p:cNvSpPr/>
          <p:nvPr/>
        </p:nvSpPr>
        <p:spPr>
          <a:xfrm>
            <a:off x="589306" y="7806828"/>
            <a:ext cx="548640" cy="548640"/>
          </a:xfrm>
          <a:prstGeom prst="ellipse">
            <a:avLst/>
          </a:prstGeom>
          <a:gradFill flip="none" rotWithShape="1">
            <a:gsLst>
              <a:gs pos="20000">
                <a:srgbClr val="040506">
                  <a:alpha val="20000"/>
                </a:srgbClr>
              </a:gs>
              <a:gs pos="100000">
                <a:srgbClr val="1B1ABC">
                  <a:alpha val="5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>
            <a:noFill/>
          </a:ln>
          <a:effectLst/>
          <a:scene3d>
            <a:camera prst="orthographicFront"/>
            <a:lightRig rig="threePt" dir="t"/>
          </a:scene3d>
          <a:sp3d prstMaterial="metal">
            <a:bevelT w="50800" h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2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94" name="Picture 2" descr="Nasdaq Logo / Nasdaq Logo Images Stock Photos Vectors Shutterstock ...">
            <a:extLst>
              <a:ext uri="{FF2B5EF4-FFF2-40B4-BE49-F238E27FC236}">
                <a16:creationId xmlns:a16="http://schemas.microsoft.com/office/drawing/2014/main" id="{5F47EAB7-F24D-91FA-C03C-5558D4790BC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9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9111" r="90000">
                        <a14:foregroundMark x1="9333" y1="83000" x2="10889" y2="82000"/>
                        <a14:foregroundMark x1="9111" y1="81444" x2="10889" y2="79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81" t="13731" r="12031" b="16487"/>
          <a:stretch/>
        </p:blipFill>
        <p:spPr bwMode="auto">
          <a:xfrm>
            <a:off x="725570" y="548640"/>
            <a:ext cx="548640" cy="54864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EAAB66AE-11BC-9E7D-EBDC-A53E75B899EB}"/>
              </a:ext>
            </a:extLst>
          </p:cNvPr>
          <p:cNvSpPr>
            <a:spLocks/>
          </p:cNvSpPr>
          <p:nvPr/>
        </p:nvSpPr>
        <p:spPr>
          <a:xfrm>
            <a:off x="1452691" y="548640"/>
            <a:ext cx="4831170" cy="54864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gradFill flip="none" rotWithShape="1">
                  <a:gsLst>
                    <a:gs pos="100000">
                      <a:srgbClr val="F6F6F6"/>
                    </a:gs>
                    <a:gs pos="0">
                      <a:srgbClr val="F6F6F6"/>
                    </a:gs>
                    <a:gs pos="52000">
                      <a:srgbClr val="B9B9C3"/>
                    </a:gs>
                  </a:gsLst>
                  <a:lin ang="5400000" scaled="1"/>
                  <a:tileRect/>
                </a:gradFill>
                <a:latin typeface="Poppins" panose="00000500000000000000" pitchFamily="2" charset="0"/>
                <a:cs typeface="Poppins" panose="00000500000000000000" pitchFamily="2" charset="0"/>
              </a:rPr>
              <a:t>NASDAQ AI Stocks  /  Analytics</a:t>
            </a: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808A5567-C1BE-CFBA-CD3C-60A4783524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0716241" y="548640"/>
            <a:ext cx="3119462" cy="548640"/>
          </a:xfrm>
          <a:prstGeom prst="roundRect">
            <a:avLst>
              <a:gd name="adj" fmla="val 50000"/>
            </a:avLst>
          </a:prstGeom>
          <a:solidFill>
            <a:srgbClr val="E6E6E6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5D3C737-3010-9CC6-5A7C-B45D1F5E798C}"/>
              </a:ext>
            </a:extLst>
          </p:cNvPr>
          <p:cNvSpPr/>
          <p:nvPr/>
        </p:nvSpPr>
        <p:spPr>
          <a:xfrm>
            <a:off x="8931084" y="544786"/>
            <a:ext cx="6519756" cy="548640"/>
          </a:xfrm>
          <a:prstGeom prst="roundRect">
            <a:avLst>
              <a:gd name="adj" fmla="val 50000"/>
            </a:avLst>
          </a:prstGeom>
          <a:solidFill>
            <a:srgbClr val="09060D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8BEE600C-2946-D225-AE11-2DBC6116FA2E}"/>
              </a:ext>
            </a:extLst>
          </p:cNvPr>
          <p:cNvSpPr/>
          <p:nvPr/>
        </p:nvSpPr>
        <p:spPr>
          <a:xfrm>
            <a:off x="19240080" y="544786"/>
            <a:ext cx="548640" cy="548640"/>
          </a:xfrm>
          <a:prstGeom prst="roundRect">
            <a:avLst>
              <a:gd name="adj" fmla="val 50000"/>
            </a:avLst>
          </a:prstGeom>
          <a:solidFill>
            <a:srgbClr val="E6E6E6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710CF3E2-1E54-638A-A697-60D8438CFC91}"/>
              </a:ext>
            </a:extLst>
          </p:cNvPr>
          <p:cNvSpPr/>
          <p:nvPr/>
        </p:nvSpPr>
        <p:spPr>
          <a:xfrm>
            <a:off x="18526880" y="544786"/>
            <a:ext cx="548640" cy="548640"/>
          </a:xfrm>
          <a:prstGeom prst="roundRect">
            <a:avLst>
              <a:gd name="adj" fmla="val 50000"/>
            </a:avLst>
          </a:prstGeom>
          <a:solidFill>
            <a:srgbClr val="E6E6E6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D4F05D9E-6B9A-4CF0-4437-B0A568CE4FA0}"/>
              </a:ext>
            </a:extLst>
          </p:cNvPr>
          <p:cNvSpPr/>
          <p:nvPr/>
        </p:nvSpPr>
        <p:spPr>
          <a:xfrm>
            <a:off x="17338525" y="544786"/>
            <a:ext cx="991658" cy="548640"/>
          </a:xfrm>
          <a:prstGeom prst="roundRect">
            <a:avLst>
              <a:gd name="adj" fmla="val 50000"/>
            </a:avLst>
          </a:prstGeom>
          <a:solidFill>
            <a:srgbClr val="E6E6E6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dirty="0"/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BAF3F604-5318-055F-BE0A-C9F44F285541}"/>
              </a:ext>
            </a:extLst>
          </p:cNvPr>
          <p:cNvSpPr/>
          <p:nvPr/>
        </p:nvSpPr>
        <p:spPr>
          <a:xfrm>
            <a:off x="15611147" y="544786"/>
            <a:ext cx="1570286" cy="548640"/>
          </a:xfrm>
          <a:prstGeom prst="roundRect">
            <a:avLst>
              <a:gd name="adj" fmla="val 50000"/>
            </a:avLst>
          </a:prstGeom>
          <a:solidFill>
            <a:srgbClr val="E6E6E6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dirty="0"/>
          </a:p>
        </p:txBody>
      </p:sp>
      <p:pic>
        <p:nvPicPr>
          <p:cNvPr id="105" name="Picture 4" descr="Bell icon - Free download on Iconfinder">
            <a:extLst>
              <a:ext uri="{FF2B5EF4-FFF2-40B4-BE49-F238E27FC236}">
                <a16:creationId xmlns:a16="http://schemas.microsoft.com/office/drawing/2014/main" id="{225500C8-291F-DF66-BB0D-071F85A840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biLevel thresh="25000"/>
            <a:alphaModFix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65" t="4285" r="8065" b="4303"/>
          <a:stretch/>
        </p:blipFill>
        <p:spPr bwMode="auto">
          <a:xfrm>
            <a:off x="18695942" y="710648"/>
            <a:ext cx="219456" cy="21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6" descr="Message, circle, chat icon - Free download on Iconfinder">
            <a:extLst>
              <a:ext uri="{FF2B5EF4-FFF2-40B4-BE49-F238E27FC236}">
                <a16:creationId xmlns:a16="http://schemas.microsoft.com/office/drawing/2014/main" id="{F67A3F25-CA71-2D94-2935-7D5DCC0AE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biLevel thresh="25000"/>
            <a:alphaModFix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70" t="8125" r="7968" b="7969"/>
          <a:stretch/>
        </p:blipFill>
        <p:spPr bwMode="auto">
          <a:xfrm>
            <a:off x="19404672" y="705660"/>
            <a:ext cx="219456" cy="21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8" descr="Search icon - Free download on Iconfinder">
            <a:extLst>
              <a:ext uri="{FF2B5EF4-FFF2-40B4-BE49-F238E27FC236}">
                <a16:creationId xmlns:a16="http://schemas.microsoft.com/office/drawing/2014/main" id="{60C65C2B-80E5-B43E-20BC-B46FC2AAA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biLevel thresh="25000"/>
            <a:alphaModFix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57" t="7812" r="7969" b="7812"/>
          <a:stretch/>
        </p:blipFill>
        <p:spPr bwMode="auto">
          <a:xfrm>
            <a:off x="9109046" y="705660"/>
            <a:ext cx="219456" cy="21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517330EA-DA02-1C24-E7C2-32D229019E44}"/>
              </a:ext>
            </a:extLst>
          </p:cNvPr>
          <p:cNvSpPr>
            <a:spLocks noChangeAspect="1"/>
          </p:cNvSpPr>
          <p:nvPr/>
        </p:nvSpPr>
        <p:spPr>
          <a:xfrm>
            <a:off x="23503546" y="749808"/>
            <a:ext cx="146304" cy="146304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pic>
        <p:nvPicPr>
          <p:cNvPr id="109" name="Picture 12" descr="Sliders icon - Free download on Iconfinder">
            <a:extLst>
              <a:ext uri="{FF2B5EF4-FFF2-40B4-BE49-F238E27FC236}">
                <a16:creationId xmlns:a16="http://schemas.microsoft.com/office/drawing/2014/main" id="{EEC16C0D-4088-0C72-0F85-688A4BA481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biLevel thresh="25000"/>
            <a:alphaModFix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912" b="8015"/>
          <a:stretch/>
        </p:blipFill>
        <p:spPr bwMode="auto">
          <a:xfrm>
            <a:off x="15057322" y="705660"/>
            <a:ext cx="219456" cy="21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855882B2-CE4C-CA1D-7936-814C532AF2E6}"/>
              </a:ext>
            </a:extLst>
          </p:cNvPr>
          <p:cNvSpPr/>
          <p:nvPr/>
        </p:nvSpPr>
        <p:spPr>
          <a:xfrm>
            <a:off x="20007414" y="544786"/>
            <a:ext cx="548640" cy="548640"/>
          </a:xfrm>
          <a:prstGeom prst="roundRect">
            <a:avLst>
              <a:gd name="adj" fmla="val 50000"/>
            </a:avLst>
          </a:prstGeom>
          <a:solidFill>
            <a:srgbClr val="E6E6E6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pic>
        <p:nvPicPr>
          <p:cNvPr id="112" name="Picture 16" descr="Settings icon - Free download on Iconfinder">
            <a:extLst>
              <a:ext uri="{FF2B5EF4-FFF2-40B4-BE49-F238E27FC236}">
                <a16:creationId xmlns:a16="http://schemas.microsoft.com/office/drawing/2014/main" id="{9BF67056-4119-705D-2A27-07FB63E29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biLevel thresh="25000"/>
            <a:alphaModFix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2006" y="705660"/>
            <a:ext cx="219456" cy="21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Oval 112">
            <a:extLst>
              <a:ext uri="{FF2B5EF4-FFF2-40B4-BE49-F238E27FC236}">
                <a16:creationId xmlns:a16="http://schemas.microsoft.com/office/drawing/2014/main" id="{B2251E71-E2C7-D493-66D4-784C14AF7DBA}"/>
              </a:ext>
            </a:extLst>
          </p:cNvPr>
          <p:cNvSpPr/>
          <p:nvPr/>
        </p:nvSpPr>
        <p:spPr>
          <a:xfrm>
            <a:off x="725570" y="12427976"/>
            <a:ext cx="548640" cy="548640"/>
          </a:xfrm>
          <a:prstGeom prst="ellipse">
            <a:avLst/>
          </a:prstGeom>
          <a:gradFill flip="none" rotWithShape="1">
            <a:gsLst>
              <a:gs pos="20000">
                <a:srgbClr val="040506">
                  <a:alpha val="20000"/>
                </a:srgbClr>
              </a:gs>
              <a:gs pos="100000">
                <a:srgbClr val="1B1ABC">
                  <a:alpha val="5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>
            <a:noFill/>
          </a:ln>
          <a:effectLst/>
          <a:scene3d>
            <a:camera prst="orthographicFront"/>
            <a:lightRig rig="threePt" dir="t"/>
          </a:scene3d>
          <a:sp3d prstMaterial="metal">
            <a:bevelT w="50800" h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2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140ECCAC-4851-103C-4FE6-A509F41E1C75}"/>
              </a:ext>
            </a:extLst>
          </p:cNvPr>
          <p:cNvSpPr/>
          <p:nvPr/>
        </p:nvSpPr>
        <p:spPr>
          <a:xfrm>
            <a:off x="725570" y="1652760"/>
            <a:ext cx="537440" cy="180944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40506">
                  <a:alpha val="20000"/>
                </a:srgbClr>
              </a:gs>
              <a:gs pos="100000">
                <a:srgbClr val="1B1ABC"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>
            <a:noFill/>
          </a:ln>
          <a:effectLst/>
          <a:scene3d>
            <a:camera prst="orthographicFront"/>
            <a:lightRig rig="threePt" dir="t"/>
          </a:scene3d>
          <a:sp3d prstMaterial="metal">
            <a:bevelT w="50800" h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E17FE13E-4E87-283A-28BB-D23E7A1FE5EF}"/>
              </a:ext>
            </a:extLst>
          </p:cNvPr>
          <p:cNvSpPr/>
          <p:nvPr/>
        </p:nvSpPr>
        <p:spPr>
          <a:xfrm>
            <a:off x="725570" y="11315098"/>
            <a:ext cx="548640" cy="548640"/>
          </a:xfrm>
          <a:prstGeom prst="ellipse">
            <a:avLst/>
          </a:prstGeom>
          <a:gradFill flip="none" rotWithShape="1">
            <a:gsLst>
              <a:gs pos="20000">
                <a:srgbClr val="040506">
                  <a:alpha val="20000"/>
                </a:srgbClr>
              </a:gs>
              <a:gs pos="100000">
                <a:srgbClr val="1B1ABC">
                  <a:alpha val="5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>
            <a:noFill/>
          </a:ln>
          <a:effectLst/>
          <a:scene3d>
            <a:camera prst="orthographicFront"/>
            <a:lightRig rig="threePt" dir="t"/>
          </a:scene3d>
          <a:sp3d prstMaterial="metal">
            <a:bevelT w="50800" h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2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4F1EA987-1C0B-FF96-EE14-B876069EA8EA}"/>
              </a:ext>
            </a:extLst>
          </p:cNvPr>
          <p:cNvSpPr/>
          <p:nvPr/>
        </p:nvSpPr>
        <p:spPr>
          <a:xfrm>
            <a:off x="726534" y="10202218"/>
            <a:ext cx="548640" cy="54864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040506">
                  <a:alpha val="20000"/>
                </a:srgbClr>
              </a:gs>
              <a:gs pos="100000">
                <a:srgbClr val="1B1ABC">
                  <a:alpha val="5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>
            <a:noFill/>
          </a:ln>
          <a:effectLst/>
          <a:scene3d>
            <a:camera prst="orthographicFront"/>
            <a:lightRig rig="threePt" dir="t"/>
          </a:scene3d>
          <a:sp3d prstMaterial="metal">
            <a:bevelT w="50800" h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2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5CC5047A-0F6A-8C0F-46E4-6085CC421062}"/>
              </a:ext>
            </a:extLst>
          </p:cNvPr>
          <p:cNvSpPr/>
          <p:nvPr/>
        </p:nvSpPr>
        <p:spPr>
          <a:xfrm>
            <a:off x="714370" y="9089338"/>
            <a:ext cx="548640" cy="548640"/>
          </a:xfrm>
          <a:prstGeom prst="ellipse">
            <a:avLst/>
          </a:prstGeom>
          <a:gradFill flip="none" rotWithShape="1">
            <a:gsLst>
              <a:gs pos="20000">
                <a:srgbClr val="040506">
                  <a:alpha val="20000"/>
                </a:srgbClr>
              </a:gs>
              <a:gs pos="100000">
                <a:srgbClr val="1B1ABC">
                  <a:alpha val="5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>
            <a:noFill/>
          </a:ln>
          <a:effectLst/>
          <a:scene3d>
            <a:camera prst="orthographicFront"/>
            <a:lightRig rig="threePt" dir="t"/>
          </a:scene3d>
          <a:sp3d prstMaterial="metal">
            <a:bevelT w="50800" h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2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0E533561-5AC4-896E-369D-0ACF80AFBE92}"/>
              </a:ext>
            </a:extLst>
          </p:cNvPr>
          <p:cNvSpPr/>
          <p:nvPr/>
        </p:nvSpPr>
        <p:spPr>
          <a:xfrm>
            <a:off x="725570" y="4081718"/>
            <a:ext cx="548640" cy="548640"/>
          </a:xfrm>
          <a:prstGeom prst="ellipse">
            <a:avLst/>
          </a:prstGeom>
          <a:gradFill flip="none" rotWithShape="1">
            <a:gsLst>
              <a:gs pos="20000">
                <a:srgbClr val="040506">
                  <a:alpha val="20000"/>
                </a:srgbClr>
              </a:gs>
              <a:gs pos="100000">
                <a:srgbClr val="1B1ABC">
                  <a:alpha val="5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>
            <a:noFill/>
          </a:ln>
          <a:effectLst/>
          <a:scene3d>
            <a:camera prst="orthographicFront"/>
            <a:lightRig rig="threePt" dir="t"/>
          </a:scene3d>
          <a:sp3d prstMaterial="metal">
            <a:bevelT w="50800" h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2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19" name="Picture 10" descr="Log, out icon - Free download on Iconfinder">
            <a:extLst>
              <a:ext uri="{FF2B5EF4-FFF2-40B4-BE49-F238E27FC236}">
                <a16:creationId xmlns:a16="http://schemas.microsoft.com/office/drawing/2014/main" id="{9E41FB3F-6FED-0F7C-EA69-EEBCD2781E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biLevel thresh="25000"/>
            <a:alphaModFix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23" t="7710" r="7897" b="7813"/>
          <a:stretch/>
        </p:blipFill>
        <p:spPr bwMode="auto">
          <a:xfrm>
            <a:off x="906454" y="12592568"/>
            <a:ext cx="219456" cy="21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2" descr="Linkedin, social icon - Free download on Iconfinder">
            <a:extLst>
              <a:ext uri="{FF2B5EF4-FFF2-40B4-BE49-F238E27FC236}">
                <a16:creationId xmlns:a16="http://schemas.microsoft.com/office/drawing/2014/main" id="{7621C0B9-5B8E-ABE1-022F-8E585CB31C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biLevel thresh="25000"/>
            <a:alphaModFix/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42" t="3646" r="4166" b="7812"/>
          <a:stretch/>
        </p:blipFill>
        <p:spPr bwMode="auto">
          <a:xfrm>
            <a:off x="878962" y="9256656"/>
            <a:ext cx="219456" cy="21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2" descr="Github icon - Free download on Iconfinder">
            <a:extLst>
              <a:ext uri="{FF2B5EF4-FFF2-40B4-BE49-F238E27FC236}">
                <a16:creationId xmlns:a16="http://schemas.microsoft.com/office/drawing/2014/main" id="{0A45A02B-8334-DF6E-1A64-F78AA730CF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biLevel thresh="25000"/>
            <a:alphaModFix/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0" t="20" r="5429" b="4282"/>
          <a:stretch/>
        </p:blipFill>
        <p:spPr bwMode="auto">
          <a:xfrm>
            <a:off x="890162" y="10371848"/>
            <a:ext cx="219456" cy="21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4" descr="Power bi, softwares, logo, apps icon - Free download">
            <a:extLst>
              <a:ext uri="{FF2B5EF4-FFF2-40B4-BE49-F238E27FC236}">
                <a16:creationId xmlns:a16="http://schemas.microsoft.com/office/drawing/2014/main" id="{0CBBAC21-D1FB-87D4-7F89-BB3565C7D6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biLevel thresh="25000"/>
            <a:alphaModFix/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93" t="8036" r="11607" b="7143"/>
          <a:stretch/>
        </p:blipFill>
        <p:spPr bwMode="auto">
          <a:xfrm>
            <a:off x="899932" y="11479690"/>
            <a:ext cx="219456" cy="21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6" descr="Home icon - Free download on Iconfinder">
            <a:extLst>
              <a:ext uri="{FF2B5EF4-FFF2-40B4-BE49-F238E27FC236}">
                <a16:creationId xmlns:a16="http://schemas.microsoft.com/office/drawing/2014/main" id="{288EF114-6020-A649-F8B4-401791D36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biLevel thresh="25000"/>
            <a:alphaModFix/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35" t="3125" r="7576" b="4303"/>
          <a:stretch/>
        </p:blipFill>
        <p:spPr bwMode="auto">
          <a:xfrm>
            <a:off x="899932" y="4240694"/>
            <a:ext cx="219456" cy="21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Bar, chart icon - Free download on Iconfinder">
            <a:extLst>
              <a:ext uri="{FF2B5EF4-FFF2-40B4-BE49-F238E27FC236}">
                <a16:creationId xmlns:a16="http://schemas.microsoft.com/office/drawing/2014/main" id="{28F5E0EA-5E3D-CC91-6200-A2EA26840B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9">
            <a:biLevel thresh="2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32" t="12065" r="20387" b="12764"/>
          <a:stretch/>
        </p:blipFill>
        <p:spPr bwMode="auto">
          <a:xfrm>
            <a:off x="754811" y="7971420"/>
            <a:ext cx="215542" cy="21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hevron, down icon - Free download on Iconfinder">
            <a:extLst>
              <a:ext uri="{FF2B5EF4-FFF2-40B4-BE49-F238E27FC236}">
                <a16:creationId xmlns:a16="http://schemas.microsoft.com/office/drawing/2014/main" id="{1B5B3451-7A1E-2317-B2D3-FBAD1AEA9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biLevel thresh="25000"/>
            <a:alphaModFix/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83" t="33173" r="20605" b="33026"/>
          <a:stretch/>
        </p:blipFill>
        <p:spPr bwMode="auto">
          <a:xfrm>
            <a:off x="18003129" y="769668"/>
            <a:ext cx="158834" cy="9144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hevron, down icon - Free download on Iconfinder">
            <a:extLst>
              <a:ext uri="{FF2B5EF4-FFF2-40B4-BE49-F238E27FC236}">
                <a16:creationId xmlns:a16="http://schemas.microsoft.com/office/drawing/2014/main" id="{D792D1AD-6104-3906-8536-780B3844A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biLevel thresh="25000"/>
            <a:alphaModFix/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83" t="33173" r="20605" b="33026"/>
          <a:stretch/>
        </p:blipFill>
        <p:spPr bwMode="auto">
          <a:xfrm>
            <a:off x="16847111" y="769668"/>
            <a:ext cx="158834" cy="9144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4567EFD-BA9E-0368-7D90-94247DDB8E44}"/>
              </a:ext>
            </a:extLst>
          </p:cNvPr>
          <p:cNvSpPr/>
          <p:nvPr/>
        </p:nvSpPr>
        <p:spPr>
          <a:xfrm>
            <a:off x="8936104" y="542059"/>
            <a:ext cx="6514735" cy="54864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201CEC">
                  <a:alpha val="50000"/>
                </a:srgbClr>
              </a:gs>
              <a:gs pos="0">
                <a:srgbClr val="201CEC">
                  <a:alpha val="50000"/>
                </a:srgbClr>
              </a:gs>
              <a:gs pos="50000">
                <a:srgbClr val="F6F6F6"/>
              </a:gs>
            </a:gsLst>
            <a:lin ang="0" scaled="1"/>
            <a:tileRect/>
          </a:gradFill>
          <a:ln w="12700">
            <a:noFill/>
          </a:ln>
          <a:effectLst/>
          <a:scene3d>
            <a:camera prst="orthographicFront"/>
            <a:lightRig rig="brightRoom" dir="t"/>
          </a:scene3d>
          <a:sp3d prstMaterial="clear">
            <a:bevelT w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endParaRPr lang="en-US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A72D44D-B72D-098B-783C-0A5BAE1E76E4}"/>
              </a:ext>
            </a:extLst>
          </p:cNvPr>
          <p:cNvSpPr/>
          <p:nvPr/>
        </p:nvSpPr>
        <p:spPr>
          <a:xfrm>
            <a:off x="15606392" y="542059"/>
            <a:ext cx="1570286" cy="54864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201CEC">
                  <a:alpha val="50000"/>
                </a:srgbClr>
              </a:gs>
              <a:gs pos="0">
                <a:srgbClr val="201CEC">
                  <a:alpha val="50000"/>
                </a:srgbClr>
              </a:gs>
              <a:gs pos="50000">
                <a:srgbClr val="F6F6F6"/>
              </a:gs>
            </a:gsLst>
            <a:lin ang="0" scaled="1"/>
            <a:tileRect/>
          </a:gradFill>
          <a:ln w="12700">
            <a:noFill/>
          </a:ln>
          <a:effectLst/>
          <a:scene3d>
            <a:camera prst="orthographicFront"/>
            <a:lightRig rig="brightRoom" dir="t"/>
          </a:scene3d>
          <a:sp3d prstMaterial="clear">
            <a:bevelT w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endParaRPr lang="en-US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F1A3FFB-B9F4-76A9-4A39-FE0232E2C8E4}"/>
              </a:ext>
            </a:extLst>
          </p:cNvPr>
          <p:cNvSpPr/>
          <p:nvPr/>
        </p:nvSpPr>
        <p:spPr>
          <a:xfrm>
            <a:off x="17323811" y="542059"/>
            <a:ext cx="991658" cy="54864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201CEC">
                  <a:alpha val="50000"/>
                </a:srgbClr>
              </a:gs>
              <a:gs pos="0">
                <a:srgbClr val="201CEC">
                  <a:alpha val="50000"/>
                </a:srgbClr>
              </a:gs>
              <a:gs pos="50000">
                <a:srgbClr val="F6F6F6"/>
              </a:gs>
            </a:gsLst>
            <a:lin ang="0" scaled="1"/>
            <a:tileRect/>
          </a:gradFill>
          <a:ln w="12700">
            <a:noFill/>
          </a:ln>
          <a:effectLst/>
          <a:scene3d>
            <a:camera prst="orthographicFront"/>
            <a:lightRig rig="brightRoom" dir="t"/>
          </a:scene3d>
          <a:sp3d prstMaterial="clear">
            <a:bevelT w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endParaRPr lang="en-US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AC48640-E0B4-C2AA-77FC-DB8C0B460AD9}"/>
              </a:ext>
            </a:extLst>
          </p:cNvPr>
          <p:cNvSpPr/>
          <p:nvPr/>
        </p:nvSpPr>
        <p:spPr>
          <a:xfrm>
            <a:off x="20710998" y="542059"/>
            <a:ext cx="3120204" cy="54864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201CEC">
                  <a:alpha val="50000"/>
                </a:srgbClr>
              </a:gs>
              <a:gs pos="0">
                <a:srgbClr val="201CEC">
                  <a:alpha val="50000"/>
                </a:srgbClr>
              </a:gs>
              <a:gs pos="50000">
                <a:srgbClr val="F6F6F6"/>
              </a:gs>
            </a:gsLst>
            <a:lin ang="0" scaled="1"/>
            <a:tileRect/>
          </a:gradFill>
          <a:ln w="12700">
            <a:noFill/>
          </a:ln>
          <a:effectLst/>
          <a:scene3d>
            <a:camera prst="orthographicFront"/>
            <a:lightRig rig="brightRoom" dir="t"/>
          </a:scene3d>
          <a:sp3d prstMaterial="clear">
            <a:bevelT w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endParaRPr lang="en-US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2EC3E54-7593-95C2-F76B-DE45FB660E5B}"/>
              </a:ext>
            </a:extLst>
          </p:cNvPr>
          <p:cNvSpPr/>
          <p:nvPr/>
        </p:nvSpPr>
        <p:spPr>
          <a:xfrm>
            <a:off x="18522690" y="542059"/>
            <a:ext cx="548640" cy="54864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201CEC">
                  <a:alpha val="50000"/>
                </a:srgbClr>
              </a:gs>
              <a:gs pos="0">
                <a:srgbClr val="201CEC">
                  <a:alpha val="50000"/>
                </a:srgbClr>
              </a:gs>
              <a:gs pos="50000">
                <a:srgbClr val="F6F6F6"/>
              </a:gs>
            </a:gsLst>
            <a:lin ang="0" scaled="1"/>
            <a:tileRect/>
          </a:gradFill>
          <a:ln w="12700">
            <a:noFill/>
          </a:ln>
          <a:effectLst/>
          <a:scene3d>
            <a:camera prst="orthographicFront"/>
            <a:lightRig rig="brightRoom" dir="t"/>
          </a:scene3d>
          <a:sp3d prstMaterial="clear">
            <a:bevelT w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endParaRPr lang="en-US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16677C0-7EF7-DF57-C242-46309AADB931}"/>
              </a:ext>
            </a:extLst>
          </p:cNvPr>
          <p:cNvSpPr/>
          <p:nvPr/>
        </p:nvSpPr>
        <p:spPr>
          <a:xfrm>
            <a:off x="19234837" y="542059"/>
            <a:ext cx="548640" cy="54864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201CEC">
                  <a:alpha val="50000"/>
                </a:srgbClr>
              </a:gs>
              <a:gs pos="0">
                <a:srgbClr val="201CEC">
                  <a:alpha val="50000"/>
                </a:srgbClr>
              </a:gs>
              <a:gs pos="50000">
                <a:srgbClr val="F6F6F6"/>
              </a:gs>
            </a:gsLst>
            <a:lin ang="0" scaled="1"/>
            <a:tileRect/>
          </a:gradFill>
          <a:ln w="12700">
            <a:noFill/>
          </a:ln>
          <a:effectLst/>
          <a:scene3d>
            <a:camera prst="orthographicFront"/>
            <a:lightRig rig="brightRoom" dir="t"/>
          </a:scene3d>
          <a:sp3d prstMaterial="clear">
            <a:bevelT w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endParaRPr lang="en-US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118C560-F92A-6B7B-A169-95B0136C22BF}"/>
              </a:ext>
            </a:extLst>
          </p:cNvPr>
          <p:cNvSpPr/>
          <p:nvPr/>
        </p:nvSpPr>
        <p:spPr>
          <a:xfrm>
            <a:off x="20009589" y="542059"/>
            <a:ext cx="548640" cy="54864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201CEC">
                  <a:alpha val="50000"/>
                </a:srgbClr>
              </a:gs>
              <a:gs pos="0">
                <a:srgbClr val="201CEC">
                  <a:alpha val="50000"/>
                </a:srgbClr>
              </a:gs>
              <a:gs pos="50000">
                <a:srgbClr val="F6F6F6"/>
              </a:gs>
            </a:gsLst>
            <a:lin ang="0" scaled="1"/>
            <a:tileRect/>
          </a:gradFill>
          <a:ln w="12700">
            <a:noFill/>
          </a:ln>
          <a:effectLst/>
          <a:scene3d>
            <a:camera prst="orthographicFront"/>
            <a:lightRig rig="brightRoom" dir="t"/>
          </a:scene3d>
          <a:sp3d prstMaterial="clear">
            <a:bevelT w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endParaRPr lang="en-US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437110F-63D9-9BE4-62BA-64ED1FF2D8B7}"/>
              </a:ext>
            </a:extLst>
          </p:cNvPr>
          <p:cNvCxnSpPr>
            <a:cxnSpLocks/>
          </p:cNvCxnSpPr>
          <p:nvPr/>
        </p:nvCxnSpPr>
        <p:spPr>
          <a:xfrm>
            <a:off x="4399740" y="382270"/>
            <a:ext cx="8544100" cy="0"/>
          </a:xfrm>
          <a:prstGeom prst="line">
            <a:avLst/>
          </a:prstGeom>
          <a:ln w="15875">
            <a:gradFill flip="none" rotWithShape="1">
              <a:gsLst>
                <a:gs pos="50000">
                  <a:srgbClr val="F6F6F6">
                    <a:lumMod val="0"/>
                    <a:lumOff val="100000"/>
                  </a:srgbClr>
                </a:gs>
                <a:gs pos="0">
                  <a:srgbClr val="1B1ABC">
                    <a:alpha val="0"/>
                  </a:srgbClr>
                </a:gs>
                <a:gs pos="100000">
                  <a:srgbClr val="1B1ABC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8" descr="Layout, design icon - Free download on Iconfinder">
            <a:extLst>
              <a:ext uri="{FF2B5EF4-FFF2-40B4-BE49-F238E27FC236}">
                <a16:creationId xmlns:a16="http://schemas.microsoft.com/office/drawing/2014/main" id="{9A064049-1027-60FF-11E6-AACB25EF5A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3">
            <a:alphaModFix/>
            <a:biLevel thresh="25000"/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89" t="8324" r="8036" b="7946"/>
          <a:stretch/>
        </p:blipFill>
        <p:spPr bwMode="auto">
          <a:xfrm>
            <a:off x="708332" y="6706282"/>
            <a:ext cx="310896" cy="31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4" descr="Globe icon - Free download on Iconfinder">
            <a:extLst>
              <a:ext uri="{FF2B5EF4-FFF2-40B4-BE49-F238E27FC236}">
                <a16:creationId xmlns:a16="http://schemas.microsoft.com/office/drawing/2014/main" id="{198DCD98-BAA2-E0C3-7D1B-1F2EA5348D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5">
            <a:alphaModFix amt="50000"/>
            <a:biLevel thresh="25000"/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5" t="3687" r="3875" b="4303"/>
          <a:stretch/>
        </p:blipFill>
        <p:spPr bwMode="auto">
          <a:xfrm>
            <a:off x="753611" y="5588364"/>
            <a:ext cx="220029" cy="21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 descr="A screenshot of a computer&#10;&#10;Description automatically generated">
            <a:extLst>
              <a:ext uri="{FF2B5EF4-FFF2-40B4-BE49-F238E27FC236}">
                <a16:creationId xmlns:a16="http://schemas.microsoft.com/office/drawing/2014/main" id="{4D6EDF8E-7D8F-29B9-D8FC-7003ECE77A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12" t="12163" r="25725" b="81152"/>
          <a:stretch/>
        </p:blipFill>
        <p:spPr>
          <a:xfrm>
            <a:off x="1880446" y="1668368"/>
            <a:ext cx="16230720" cy="916910"/>
          </a:xfrm>
          <a:prstGeom prst="roundRect">
            <a:avLst>
              <a:gd name="adj" fmla="val 24884"/>
            </a:avLst>
          </a:prstGeom>
          <a:ln w="6350">
            <a:noFill/>
          </a:ln>
        </p:spPr>
      </p:pic>
      <p:pic>
        <p:nvPicPr>
          <p:cNvPr id="43" name="Picture 42" descr="A screenshot of a computer&#10;&#10;Description automatically generated">
            <a:extLst>
              <a:ext uri="{FF2B5EF4-FFF2-40B4-BE49-F238E27FC236}">
                <a16:creationId xmlns:a16="http://schemas.microsoft.com/office/drawing/2014/main" id="{26A57FF9-0AB8-D11D-B1DF-4AF9C1F4A7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713" t="12099" r="2986" b="81244"/>
          <a:stretch/>
        </p:blipFill>
        <p:spPr>
          <a:xfrm>
            <a:off x="18461964" y="1659597"/>
            <a:ext cx="5193926" cy="913137"/>
          </a:xfrm>
          <a:prstGeom prst="roundRect">
            <a:avLst>
              <a:gd name="adj" fmla="val 25683"/>
            </a:avLst>
          </a:prstGeom>
          <a:ln w="6350">
            <a:noFill/>
          </a:ln>
        </p:spPr>
      </p:pic>
      <p:pic>
        <p:nvPicPr>
          <p:cNvPr id="45" name="Picture 44" descr="A screenshot of a computer&#10;&#10;Description automatically generated">
            <a:extLst>
              <a:ext uri="{FF2B5EF4-FFF2-40B4-BE49-F238E27FC236}">
                <a16:creationId xmlns:a16="http://schemas.microsoft.com/office/drawing/2014/main" id="{933B34D4-AD8D-A56F-CADD-48D2F2B9A6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32" t="21613" r="71192" b="4991"/>
          <a:stretch/>
        </p:blipFill>
        <p:spPr>
          <a:xfrm>
            <a:off x="1873978" y="2919962"/>
            <a:ext cx="5163684" cy="10067022"/>
          </a:xfrm>
          <a:prstGeom prst="roundRect">
            <a:avLst>
              <a:gd name="adj" fmla="val 5110"/>
            </a:avLst>
          </a:prstGeom>
          <a:ln w="6350">
            <a:noFill/>
          </a:ln>
        </p:spPr>
      </p:pic>
      <p:pic>
        <p:nvPicPr>
          <p:cNvPr id="46" name="Picture 45" descr="A screenshot of a computer&#10;&#10;Description automatically generated">
            <a:extLst>
              <a:ext uri="{FF2B5EF4-FFF2-40B4-BE49-F238E27FC236}">
                <a16:creationId xmlns:a16="http://schemas.microsoft.com/office/drawing/2014/main" id="{88DDC3F0-388E-F48C-2BAC-FB9233B30C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557" t="21613" r="3116" b="4991"/>
          <a:stretch/>
        </p:blipFill>
        <p:spPr>
          <a:xfrm>
            <a:off x="18455431" y="2919962"/>
            <a:ext cx="5191655" cy="10067022"/>
          </a:xfrm>
          <a:prstGeom prst="roundRect">
            <a:avLst>
              <a:gd name="adj" fmla="val 5110"/>
            </a:avLst>
          </a:prstGeom>
          <a:ln w="6350">
            <a:noFill/>
          </a:ln>
        </p:spPr>
      </p:pic>
      <p:pic>
        <p:nvPicPr>
          <p:cNvPr id="47" name="Picture 46" descr="A screenshot of a computer&#10;&#10;Description automatically generated">
            <a:extLst>
              <a:ext uri="{FF2B5EF4-FFF2-40B4-BE49-F238E27FC236}">
                <a16:creationId xmlns:a16="http://schemas.microsoft.com/office/drawing/2014/main" id="{3E3EA191-EE5E-66E1-6328-7D6389D67B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400" t="21903" r="25854" b="42991"/>
          <a:stretch/>
        </p:blipFill>
        <p:spPr>
          <a:xfrm>
            <a:off x="7425930" y="2928584"/>
            <a:ext cx="10667156" cy="4846320"/>
          </a:xfrm>
          <a:prstGeom prst="roundRect">
            <a:avLst>
              <a:gd name="adj" fmla="val 4161"/>
            </a:avLst>
          </a:prstGeom>
          <a:ln w="6350">
            <a:noFill/>
          </a:ln>
        </p:spPr>
      </p:pic>
      <p:pic>
        <p:nvPicPr>
          <p:cNvPr id="48" name="Picture 47" descr="A screenshot of a computer&#10;&#10;Description automatically generated">
            <a:extLst>
              <a:ext uri="{FF2B5EF4-FFF2-40B4-BE49-F238E27FC236}">
                <a16:creationId xmlns:a16="http://schemas.microsoft.com/office/drawing/2014/main" id="{1BFF05FE-3ED1-88F6-C366-3ED3A24BEB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400" t="59375" r="48305" b="5111"/>
          <a:stretch/>
        </p:blipFill>
        <p:spPr>
          <a:xfrm>
            <a:off x="7398855" y="8115710"/>
            <a:ext cx="5192749" cy="4871274"/>
          </a:xfrm>
          <a:prstGeom prst="roundRect">
            <a:avLst>
              <a:gd name="adj" fmla="val 4161"/>
            </a:avLst>
          </a:prstGeom>
          <a:ln w="6350">
            <a:noFill/>
          </a:ln>
        </p:spPr>
      </p:pic>
      <p:pic>
        <p:nvPicPr>
          <p:cNvPr id="49" name="Picture 48" descr="A screenshot of a computer&#10;&#10;Description automatically generated">
            <a:extLst>
              <a:ext uri="{FF2B5EF4-FFF2-40B4-BE49-F238E27FC236}">
                <a16:creationId xmlns:a16="http://schemas.microsoft.com/office/drawing/2014/main" id="{56EE8448-FCEA-14DD-42D0-1840FB1F33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176" t="59375" r="25744" b="5111"/>
          <a:stretch/>
        </p:blipFill>
        <p:spPr>
          <a:xfrm>
            <a:off x="12952796" y="8130296"/>
            <a:ext cx="5140289" cy="4871274"/>
          </a:xfrm>
          <a:prstGeom prst="roundRect">
            <a:avLst>
              <a:gd name="adj" fmla="val 4161"/>
            </a:avLst>
          </a:prstGeom>
          <a:ln w="6350">
            <a:noFill/>
          </a:ln>
        </p:spPr>
      </p:pic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A06EE83-704C-47C3-1340-3B964E49537C}"/>
              </a:ext>
            </a:extLst>
          </p:cNvPr>
          <p:cNvSpPr/>
          <p:nvPr/>
        </p:nvSpPr>
        <p:spPr>
          <a:xfrm>
            <a:off x="18464505" y="1659599"/>
            <a:ext cx="5182581" cy="913137"/>
          </a:xfrm>
          <a:prstGeom prst="roundRect">
            <a:avLst>
              <a:gd name="adj" fmla="val 28808"/>
            </a:avLst>
          </a:prstGeom>
          <a:gradFill flip="none" rotWithShape="1">
            <a:gsLst>
              <a:gs pos="100000">
                <a:srgbClr val="201CEC">
                  <a:alpha val="50000"/>
                </a:srgbClr>
              </a:gs>
              <a:gs pos="0">
                <a:srgbClr val="201CEC">
                  <a:alpha val="50000"/>
                </a:srgbClr>
              </a:gs>
              <a:gs pos="50000">
                <a:srgbClr val="F6F6F6"/>
              </a:gs>
            </a:gsLst>
            <a:lin ang="5400000" scaled="1"/>
            <a:tileRect/>
          </a:gradFill>
          <a:ln w="12700">
            <a:noFill/>
          </a:ln>
          <a:effectLst/>
          <a:scene3d>
            <a:camera prst="orthographicFront"/>
            <a:lightRig rig="brightRoom" dir="t"/>
          </a:scene3d>
          <a:sp3d prstMaterial="clear">
            <a:bevelT w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150000"/>
              </a:lnSpc>
            </a:pPr>
            <a:endParaRPr lang="en-US" sz="2000" dirty="0">
              <a:gradFill flip="none" rotWithShape="1">
                <a:gsLst>
                  <a:gs pos="100000">
                    <a:srgbClr val="F6F6F6"/>
                  </a:gs>
                  <a:gs pos="0">
                    <a:srgbClr val="F6F6F6"/>
                  </a:gs>
                  <a:gs pos="52000">
                    <a:srgbClr val="B9B9C3"/>
                  </a:gs>
                </a:gsLst>
                <a:lin ang="5400000" scaled="1"/>
                <a:tileRect/>
              </a:gra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B9B64A0-F78C-DDFF-86FA-67AE8BCA1413}"/>
              </a:ext>
            </a:extLst>
          </p:cNvPr>
          <p:cNvSpPr/>
          <p:nvPr/>
        </p:nvSpPr>
        <p:spPr>
          <a:xfrm>
            <a:off x="1873978" y="1670878"/>
            <a:ext cx="16215692" cy="914400"/>
          </a:xfrm>
          <a:prstGeom prst="roundRect">
            <a:avLst>
              <a:gd name="adj" fmla="val 28808"/>
            </a:avLst>
          </a:prstGeom>
          <a:gradFill flip="none" rotWithShape="1">
            <a:gsLst>
              <a:gs pos="100000">
                <a:srgbClr val="201CEC">
                  <a:alpha val="50000"/>
                </a:srgbClr>
              </a:gs>
              <a:gs pos="0">
                <a:srgbClr val="201CEC">
                  <a:alpha val="50000"/>
                </a:srgbClr>
              </a:gs>
              <a:gs pos="50000">
                <a:srgbClr val="F6F6F6"/>
              </a:gs>
            </a:gsLst>
            <a:lin ang="5400000" scaled="1"/>
            <a:tileRect/>
          </a:gradFill>
          <a:ln w="12700">
            <a:noFill/>
          </a:ln>
          <a:effectLst/>
          <a:scene3d>
            <a:camera prst="orthographicFront"/>
            <a:lightRig rig="brightRoom" dir="t"/>
          </a:scene3d>
          <a:sp3d prstMaterial="clear">
            <a:bevelT w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150000"/>
              </a:lnSpc>
            </a:pPr>
            <a:endParaRPr lang="en-US" sz="2000" dirty="0">
              <a:gradFill flip="none" rotWithShape="1">
                <a:gsLst>
                  <a:gs pos="100000">
                    <a:srgbClr val="F6F6F6"/>
                  </a:gs>
                  <a:gs pos="0">
                    <a:srgbClr val="F6F6F6"/>
                  </a:gs>
                  <a:gs pos="52000">
                    <a:srgbClr val="B9B9C3"/>
                  </a:gs>
                </a:gsLst>
                <a:lin ang="5400000" scaled="1"/>
                <a:tileRect/>
              </a:gra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E11A661E-C169-DDA5-4E1A-1B7F5537DCFD}"/>
              </a:ext>
            </a:extLst>
          </p:cNvPr>
          <p:cNvSpPr/>
          <p:nvPr/>
        </p:nvSpPr>
        <p:spPr>
          <a:xfrm>
            <a:off x="1880446" y="2919964"/>
            <a:ext cx="5157216" cy="10056652"/>
          </a:xfrm>
          <a:prstGeom prst="roundRect">
            <a:avLst>
              <a:gd name="adj" fmla="val 4978"/>
            </a:avLst>
          </a:prstGeom>
          <a:gradFill flip="none" rotWithShape="1">
            <a:gsLst>
              <a:gs pos="100000">
                <a:srgbClr val="201CEC">
                  <a:alpha val="50000"/>
                </a:srgbClr>
              </a:gs>
              <a:gs pos="0">
                <a:srgbClr val="201CEC">
                  <a:alpha val="50000"/>
                </a:srgbClr>
              </a:gs>
              <a:gs pos="50000">
                <a:srgbClr val="F6F6F6"/>
              </a:gs>
            </a:gsLst>
            <a:lin ang="5400000" scaled="1"/>
            <a:tileRect/>
          </a:gradFill>
          <a:ln w="12700">
            <a:noFill/>
          </a:ln>
          <a:effectLst/>
          <a:scene3d>
            <a:camera prst="orthographicFront"/>
            <a:lightRig rig="brightRoom" dir="t"/>
          </a:scene3d>
          <a:sp3d prstMaterial="clear">
            <a:bevelT w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150000"/>
              </a:lnSpc>
            </a:pPr>
            <a:endParaRPr lang="en-US" sz="2000" dirty="0">
              <a:gradFill flip="none" rotWithShape="1">
                <a:gsLst>
                  <a:gs pos="100000">
                    <a:srgbClr val="F6F6F6"/>
                  </a:gs>
                  <a:gs pos="0">
                    <a:srgbClr val="F6F6F6"/>
                  </a:gs>
                  <a:gs pos="52000">
                    <a:srgbClr val="B9B9C3"/>
                  </a:gs>
                </a:gsLst>
                <a:lin ang="5400000" scaled="1"/>
                <a:tileRect/>
              </a:gra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FA6D01E-9B44-A0C3-CDD2-B8AF355F9B2E}"/>
              </a:ext>
            </a:extLst>
          </p:cNvPr>
          <p:cNvSpPr/>
          <p:nvPr/>
        </p:nvSpPr>
        <p:spPr>
          <a:xfrm>
            <a:off x="7422515" y="2926084"/>
            <a:ext cx="10667156" cy="4840200"/>
          </a:xfrm>
          <a:prstGeom prst="roundRect">
            <a:avLst>
              <a:gd name="adj" fmla="val 4675"/>
            </a:avLst>
          </a:prstGeom>
          <a:gradFill flip="none" rotWithShape="1">
            <a:gsLst>
              <a:gs pos="100000">
                <a:srgbClr val="201CEC">
                  <a:alpha val="50000"/>
                </a:srgbClr>
              </a:gs>
              <a:gs pos="0">
                <a:srgbClr val="201CEC">
                  <a:alpha val="50000"/>
                </a:srgbClr>
              </a:gs>
              <a:gs pos="50000">
                <a:srgbClr val="F6F6F6"/>
              </a:gs>
            </a:gsLst>
            <a:lin ang="5400000" scaled="1"/>
            <a:tileRect/>
          </a:gradFill>
          <a:ln w="12700">
            <a:noFill/>
          </a:ln>
          <a:effectLst/>
          <a:scene3d>
            <a:camera prst="orthographicFront"/>
            <a:lightRig rig="brightRoom" dir="t"/>
          </a:scene3d>
          <a:sp3d prstMaterial="clear">
            <a:bevelT w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150000"/>
              </a:lnSpc>
            </a:pPr>
            <a:endParaRPr lang="en-US" sz="2000" dirty="0">
              <a:gradFill flip="none" rotWithShape="1">
                <a:gsLst>
                  <a:gs pos="100000">
                    <a:srgbClr val="F6F6F6"/>
                  </a:gs>
                  <a:gs pos="0">
                    <a:srgbClr val="F6F6F6"/>
                  </a:gs>
                  <a:gs pos="52000">
                    <a:srgbClr val="B9B9C3"/>
                  </a:gs>
                </a:gsLst>
                <a:lin ang="5400000" scaled="1"/>
                <a:tileRect/>
              </a:gra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762D214D-19A5-07B1-D202-7697B4E5EB7E}"/>
              </a:ext>
            </a:extLst>
          </p:cNvPr>
          <p:cNvSpPr/>
          <p:nvPr/>
        </p:nvSpPr>
        <p:spPr>
          <a:xfrm>
            <a:off x="7425930" y="8130296"/>
            <a:ext cx="5157216" cy="4846320"/>
          </a:xfrm>
          <a:prstGeom prst="roundRect">
            <a:avLst>
              <a:gd name="adj" fmla="val 4675"/>
            </a:avLst>
          </a:prstGeom>
          <a:gradFill flip="none" rotWithShape="1">
            <a:gsLst>
              <a:gs pos="100000">
                <a:srgbClr val="201CEC">
                  <a:alpha val="50000"/>
                </a:srgbClr>
              </a:gs>
              <a:gs pos="0">
                <a:srgbClr val="201CEC">
                  <a:alpha val="50000"/>
                </a:srgbClr>
              </a:gs>
              <a:gs pos="50000">
                <a:srgbClr val="F6F6F6"/>
              </a:gs>
            </a:gsLst>
            <a:lin ang="5400000" scaled="1"/>
            <a:tileRect/>
          </a:gradFill>
          <a:ln w="12700">
            <a:noFill/>
          </a:ln>
          <a:effectLst/>
          <a:scene3d>
            <a:camera prst="orthographicFront"/>
            <a:lightRig rig="brightRoom" dir="t"/>
          </a:scene3d>
          <a:sp3d prstMaterial="clear">
            <a:bevelT w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150000"/>
              </a:lnSpc>
            </a:pPr>
            <a:endParaRPr lang="en-US" sz="2000" dirty="0">
              <a:gradFill flip="none" rotWithShape="1">
                <a:gsLst>
                  <a:gs pos="100000">
                    <a:srgbClr val="F6F6F6"/>
                  </a:gs>
                  <a:gs pos="0">
                    <a:srgbClr val="F6F6F6"/>
                  </a:gs>
                  <a:gs pos="52000">
                    <a:srgbClr val="B9B9C3"/>
                  </a:gs>
                </a:gsLst>
                <a:lin ang="5400000" scaled="1"/>
                <a:tileRect/>
              </a:gra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C7444969-E85D-F0EF-EE63-F5F9103DFCDC}"/>
              </a:ext>
            </a:extLst>
          </p:cNvPr>
          <p:cNvSpPr/>
          <p:nvPr/>
        </p:nvSpPr>
        <p:spPr>
          <a:xfrm>
            <a:off x="18464506" y="2919964"/>
            <a:ext cx="5182580" cy="10056652"/>
          </a:xfrm>
          <a:prstGeom prst="roundRect">
            <a:avLst>
              <a:gd name="adj" fmla="val 4675"/>
            </a:avLst>
          </a:prstGeom>
          <a:gradFill flip="none" rotWithShape="1">
            <a:gsLst>
              <a:gs pos="100000">
                <a:srgbClr val="201CEC">
                  <a:alpha val="50000"/>
                </a:srgbClr>
              </a:gs>
              <a:gs pos="0">
                <a:srgbClr val="201CEC">
                  <a:alpha val="50000"/>
                </a:srgbClr>
              </a:gs>
              <a:gs pos="50000">
                <a:srgbClr val="F6F6F6"/>
              </a:gs>
            </a:gsLst>
            <a:lin ang="5400000" scaled="1"/>
            <a:tileRect/>
          </a:gradFill>
          <a:ln w="12700">
            <a:noFill/>
          </a:ln>
          <a:effectLst/>
          <a:scene3d>
            <a:camera prst="orthographicFront"/>
            <a:lightRig rig="brightRoom" dir="t"/>
          </a:scene3d>
          <a:sp3d prstMaterial="clear">
            <a:bevelT w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150000"/>
              </a:lnSpc>
            </a:pPr>
            <a:endParaRPr lang="en-US" sz="2000" dirty="0">
              <a:gradFill flip="none" rotWithShape="1">
                <a:gsLst>
                  <a:gs pos="100000">
                    <a:srgbClr val="F6F6F6"/>
                  </a:gs>
                  <a:gs pos="0">
                    <a:srgbClr val="F6F6F6"/>
                  </a:gs>
                  <a:gs pos="52000">
                    <a:srgbClr val="B9B9C3"/>
                  </a:gs>
                </a:gsLst>
                <a:lin ang="5400000" scaled="1"/>
                <a:tileRect/>
              </a:gra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47FC49D7-D752-2EFC-6DEC-6C0D40A20FBA}"/>
              </a:ext>
            </a:extLst>
          </p:cNvPr>
          <p:cNvSpPr/>
          <p:nvPr/>
        </p:nvSpPr>
        <p:spPr>
          <a:xfrm>
            <a:off x="12953950" y="8140664"/>
            <a:ext cx="5157216" cy="4846320"/>
          </a:xfrm>
          <a:prstGeom prst="roundRect">
            <a:avLst>
              <a:gd name="adj" fmla="val 4675"/>
            </a:avLst>
          </a:prstGeom>
          <a:gradFill flip="none" rotWithShape="1">
            <a:gsLst>
              <a:gs pos="100000">
                <a:srgbClr val="201CEC">
                  <a:alpha val="50000"/>
                </a:srgbClr>
              </a:gs>
              <a:gs pos="0">
                <a:srgbClr val="201CEC">
                  <a:alpha val="50000"/>
                </a:srgbClr>
              </a:gs>
              <a:gs pos="50000">
                <a:srgbClr val="F6F6F6"/>
              </a:gs>
            </a:gsLst>
            <a:lin ang="5400000" scaled="1"/>
            <a:tileRect/>
          </a:gradFill>
          <a:ln w="12700">
            <a:noFill/>
          </a:ln>
          <a:effectLst/>
          <a:scene3d>
            <a:camera prst="orthographicFront"/>
            <a:lightRig rig="brightRoom" dir="t"/>
          </a:scene3d>
          <a:sp3d prstMaterial="clear">
            <a:bevelT w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150000"/>
              </a:lnSpc>
            </a:pPr>
            <a:endParaRPr lang="en-US" sz="2000" dirty="0">
              <a:gradFill flip="none" rotWithShape="1">
                <a:gsLst>
                  <a:gs pos="100000">
                    <a:srgbClr val="F6F6F6"/>
                  </a:gs>
                  <a:gs pos="0">
                    <a:srgbClr val="F6F6F6"/>
                  </a:gs>
                  <a:gs pos="52000">
                    <a:srgbClr val="B9B9C3"/>
                  </a:gs>
                </a:gsLst>
                <a:lin ang="5400000" scaled="1"/>
                <a:tileRect/>
              </a:gra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207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474C56-02A5-BF5D-A419-9E1D8A2F8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8EC87F-18D0-15E2-6B96-752E1363A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1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98435" y="4157238"/>
            <a:ext cx="3987130" cy="5401524"/>
          </a:xfrm>
          <a:prstGeom prst="roundRect">
            <a:avLst/>
          </a:prstGeom>
          <a:effectLst>
            <a:outerShdw blurRad="1270000" sx="102000" sy="102000" algn="ctr" rotWithShape="0">
              <a:prstClr val="black">
                <a:alpha val="50000"/>
              </a:prstClr>
            </a:outerShdw>
          </a:effec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C2EE4E1-CEAD-FE61-1843-D0BF369B969F}"/>
              </a:ext>
            </a:extLst>
          </p:cNvPr>
          <p:cNvSpPr/>
          <p:nvPr/>
        </p:nvSpPr>
        <p:spPr>
          <a:xfrm>
            <a:off x="10198435" y="4157238"/>
            <a:ext cx="3987130" cy="5401524"/>
          </a:xfrm>
          <a:prstGeom prst="roundRect">
            <a:avLst/>
          </a:prstGeom>
          <a:gradFill flip="none" rotWithShape="1">
            <a:gsLst>
              <a:gs pos="100000">
                <a:srgbClr val="201CEC">
                  <a:alpha val="50000"/>
                </a:srgbClr>
              </a:gs>
              <a:gs pos="0">
                <a:srgbClr val="201CEC">
                  <a:alpha val="50000"/>
                </a:srgbClr>
              </a:gs>
              <a:gs pos="50000">
                <a:srgbClr val="F6F6F6"/>
              </a:gs>
            </a:gsLst>
            <a:lin ang="5400000" scaled="1"/>
            <a:tileRect/>
          </a:gradFill>
          <a:ln w="12700">
            <a:noFill/>
          </a:ln>
          <a:effectLst/>
          <a:scene3d>
            <a:camera prst="orthographicFront"/>
            <a:lightRig rig="brightRoom" dir="t"/>
          </a:scene3d>
          <a:sp3d prstMaterial="clear">
            <a:bevelT w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endParaRPr lang="en-US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853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8CF31-933A-F454-C6AA-26588247F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34A5EFE-E2FA-433E-6AC5-7402827CC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4F86A7-D0A1-A604-9DB2-38ED4EBD3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100"/>
                    </a14:imgEffect>
                  </a14:imgLayer>
                </a14:imgProps>
              </a:ext>
            </a:extLst>
          </a:blip>
          <a:srcRect l="22954" t="30310" r="22954" b="30309"/>
          <a:stretch/>
        </p:blipFill>
        <p:spPr>
          <a:xfrm>
            <a:off x="5597235" y="4157238"/>
            <a:ext cx="13189528" cy="5401524"/>
          </a:xfrm>
          <a:prstGeom prst="roundRect">
            <a:avLst/>
          </a:prstGeom>
          <a:effectLst>
            <a:outerShdw blurRad="1270000" sx="102000" sy="102000" algn="ctr" rotWithShape="0">
              <a:prstClr val="black">
                <a:alpha val="50000"/>
              </a:prstClr>
            </a:outerShdw>
          </a:effec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AA80116-882B-58BD-F235-BCD0521C09B1}"/>
              </a:ext>
            </a:extLst>
          </p:cNvPr>
          <p:cNvSpPr/>
          <p:nvPr/>
        </p:nvSpPr>
        <p:spPr>
          <a:xfrm>
            <a:off x="5597235" y="4157238"/>
            <a:ext cx="13189528" cy="5401524"/>
          </a:xfrm>
          <a:prstGeom prst="roundRect">
            <a:avLst/>
          </a:prstGeom>
          <a:gradFill flip="none" rotWithShape="1">
            <a:gsLst>
              <a:gs pos="100000">
                <a:srgbClr val="201CEC">
                  <a:alpha val="50000"/>
                </a:srgbClr>
              </a:gs>
              <a:gs pos="0">
                <a:srgbClr val="201CEC">
                  <a:alpha val="50000"/>
                </a:srgbClr>
              </a:gs>
              <a:gs pos="50000">
                <a:srgbClr val="F6F6F6"/>
              </a:gs>
            </a:gsLst>
            <a:lin ang="5400000" scaled="1"/>
            <a:tileRect/>
          </a:gradFill>
          <a:ln w="12700">
            <a:noFill/>
          </a:ln>
          <a:effectLst/>
          <a:scene3d>
            <a:camera prst="orthographicFront"/>
            <a:lightRig rig="brightRoom" dir="t"/>
          </a:scene3d>
          <a:sp3d prstMaterial="clear">
            <a:bevelT w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endParaRPr lang="en-US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002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25360</TotalTime>
  <Words>78</Words>
  <Application>Microsoft Office PowerPoint</Application>
  <PresentationFormat>Custom</PresentationFormat>
  <Paragraphs>10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Jhermien Paul Alejandria</dc:creator>
  <cp:lastModifiedBy>Jhermien Paul Alejandria</cp:lastModifiedBy>
  <cp:revision>1</cp:revision>
  <dcterms:created xsi:type="dcterms:W3CDTF">2025-01-05T16:45:03Z</dcterms:created>
  <dcterms:modified xsi:type="dcterms:W3CDTF">2025-06-19T19:16:47Z</dcterms:modified>
</cp:coreProperties>
</file>